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4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5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4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0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4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77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5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0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7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69E2-8B20-4F4C-948F-8DCD3BBA5F0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D63FE-3E11-4ACF-BAE2-66410CC8E9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60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для развития детей раннего возраста. Предметно-методический комплект для занятий и игр с детьми раннего возраста.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Доронова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Т.Н.,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Доронов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С.Г.</a:t>
            </a:r>
          </a:p>
        </p:txBody>
      </p:sp>
      <p:pic>
        <p:nvPicPr>
          <p:cNvPr id="1030" name="Picture 6" descr="https://mdou179.edu.yar.ru/5e3d1b7_w180_h25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87" y="2016835"/>
            <a:ext cx="1714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dou179.edu.yar.ru/rezinovaja_igrushka_belka_lolita_vysota_22_sm_w180_h1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017" y="237402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mdou179.edu.yar.ru/rezinovaja_igrushka_zajac_rusachok_768x768_w180_h1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723" y="237402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mdou179.edu.yar.ru/rezinovaja_igrushka_ezhik_jashka_768x768_w180_h18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429" y="237402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4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исследования интеллекта ребенка по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Стребелевой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6011" y="1690688"/>
            <a:ext cx="7615989" cy="426477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желобок (1 шт.);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коробочки четырехугольной формы (3-х типов  размеров) со съемными крышками (3 шт.);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матрешка (4-х составная) (2 шт.);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пирамидка желтого и синего цвета  (2 шт.);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цветные кубики (4 цвета) (8 шт.);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тележка (1 шт.)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картинки (4 шт.);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разрезные картинки (2 шт.)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Счетные палочки одного цвета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Тесемка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шаров: шары синего цвета (3-х размеров) (3 шт.); озвученный шар (1 шт.)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mdou179.edu.yar.ru/111_w250_h1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3" y="1690688"/>
            <a:ext cx="3297689" cy="247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mdou179.edu.yar.ru/nabor_dlya_diagnostiki_umstvennogo_razvitiya_detej_2_3_goda_metodika_e_a_strebelevoj_1_600_auto_w250_h18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3" y="4305488"/>
            <a:ext cx="3293478" cy="241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57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средства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mdou179.edu.yar.ru/avtobus_w180_h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8" y="1707162"/>
            <a:ext cx="1992246" cy="199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mdou179.edu.yar.ru/gruzovaya_mashina_s_kuzovom_w180_h13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711" y="1998349"/>
            <a:ext cx="1954694" cy="149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mdou179.edu.yar.ru/domashnie_zhivotnie_w180_h1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232" y="1904229"/>
            <a:ext cx="2360306" cy="177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mdou179.edu.yar.ru/domino_s_prositmi_kartinkami_w180_h1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890" y="1985461"/>
            <a:ext cx="2444742" cy="162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66679" y="3715450"/>
            <a:ext cx="34447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игрушечный транспорт  </a:t>
            </a:r>
            <a:r>
              <a:rPr lang="ru-RU" b="1" i="0" dirty="0" smtClean="0">
                <a:solidFill>
                  <a:srgbClr val="E74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08348" y="3715219"/>
            <a:ext cx="2236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наборы животных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0274" y="3715219"/>
            <a:ext cx="369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домино с простыми картинками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1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mdou179.edu.yar.ru/nabor_kvadratnih_form__vstavlyayushchihsya_drug_v_druga_w180_h20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32" y="365125"/>
            <a:ext cx="2059895" cy="234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23809" y="2987310"/>
            <a:ext cx="1362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Формочки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https://mdou179.edu.yar.ru/igrushki__izobrazhayushchie_pishchu_w200_h1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128" y="721978"/>
            <a:ext cx="2938664" cy="19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05670" y="2983770"/>
            <a:ext cx="3003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Муляж фруктов и овощей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4" name="Picture 8" descr="https://mdou179.edu.yar.ru/igrushki_na_dihanie_w180_h1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993" y="721978"/>
            <a:ext cx="2779182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739211" y="2983770"/>
            <a:ext cx="3660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Игрушку на развитие дыхания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8" name="Picture 12" descr="https://mdou179.edu.yar.ru/igrushki_vkladishi_po_raznim_leksicheskim_temam_w180_h18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92" y="3663614"/>
            <a:ext cx="2330574" cy="23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123809" y="6270382"/>
            <a:ext cx="1362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Вкладыши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81358" y="6270382"/>
            <a:ext cx="1657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12" name="Picture 16" descr="https://mdou179.edu.yar.ru/konstruktor_w180_h12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670" y="4122954"/>
            <a:ext cx="2806849" cy="187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s://mdou179.edu.yar.ru/kubiki_tsvetnie_w180_h18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112" y="3960749"/>
            <a:ext cx="2033439" cy="203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7351247" y="6270382"/>
            <a:ext cx="10498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Кубики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18" name="Picture 22" descr="https://mdou179.edu.yar.ru/matreshka_w180_h12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51" y="3818547"/>
            <a:ext cx="3031059" cy="202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9713448" y="6235214"/>
            <a:ext cx="15367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Матрёшка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6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mdou179.edu.yar.ru/muzikalnie_igrushki_w180_h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4" y="396874"/>
            <a:ext cx="2492376" cy="2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28640" y="2889250"/>
            <a:ext cx="1886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игрушки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https://mdou179.edu.yar.ru/nabor_dlya_igr_s_peskom_w180_h1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4" y="540929"/>
            <a:ext cx="2073275" cy="209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078215" y="2889250"/>
            <a:ext cx="197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для игр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песком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5573" y="2889250"/>
            <a:ext cx="1590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Неваляшка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 descr="https://mdou179.edu.yar.ru/nevalyashka__malenkaya__w180_h1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4" y="671103"/>
            <a:ext cx="1870075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mdou179.edu.yar.ru/palchikovie_kukli_w180_h18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4" y="766762"/>
            <a:ext cx="1714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543923" y="2889250"/>
            <a:ext cx="1752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куклы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0" name="Picture 10" descr="https://mdou179.edu.yar.ru/piramidka_w180_h18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731" y="3863975"/>
            <a:ext cx="1920876" cy="192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308840" y="6000753"/>
            <a:ext cx="18860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36367" y="5996819"/>
            <a:ext cx="16623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Погремушки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2" name="Picture 12" descr="https://mdou179.edu.yar.ru/pogremushki_w180_h18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4" y="3863975"/>
            <a:ext cx="2132844" cy="213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67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8318" y="3257965"/>
            <a:ext cx="3101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материалы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4967" y="3257965"/>
            <a:ext cx="1247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Мозаика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61327" y="3257965"/>
            <a:ext cx="28448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на верёвочке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mdou179.edu.yar.ru/stroitelniy_material_w180_h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34" y="846950"/>
            <a:ext cx="2373665" cy="179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mdou179.edu.yar.ru/mozayka_w180_h1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05" y="584458"/>
            <a:ext cx="2670246" cy="233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mdou179.edu.yar.ru/igrushka_na_verevochke_w180_h1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755" y="720680"/>
            <a:ext cx="2663895" cy="266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005699" y="6089654"/>
            <a:ext cx="2373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Разрезные картинки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4" descr="https://mdou179.edu.yar.ru/razreznie_kartinki_w180_h12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160" y="3938226"/>
            <a:ext cx="2788639" cy="196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932849" y="5745881"/>
            <a:ext cx="22878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Сортировочные геометрические формы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6" descr="https://mdou179.edu.yar.ru/sorter_geometricheskie_formi_w180_h18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629565"/>
            <a:ext cx="2134119" cy="213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172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80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Игрушки для развития детей раннего возраста. Предметно-методический комплект для занятий и игр с детьми раннего возраста. Доронова Т.Н., Доронов С.Г.</vt:lpstr>
      <vt:lpstr>Методика исследования интеллекта ребенка по Стребелевой Е.А.</vt:lpstr>
      <vt:lpstr>Игровые средства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Игрушки для развития детей раннего возраста. Предметно-методический комплект для занятий и игр с детьми раннего возраста. Доронова Т.Н., Доронов С.Г.</dc:title>
  <dc:creator>Пользователь Windows</dc:creator>
  <cp:lastModifiedBy>Пользователь Windows</cp:lastModifiedBy>
  <cp:revision>12</cp:revision>
  <dcterms:created xsi:type="dcterms:W3CDTF">2020-10-05T10:18:07Z</dcterms:created>
  <dcterms:modified xsi:type="dcterms:W3CDTF">2020-10-05T10:43:37Z</dcterms:modified>
</cp:coreProperties>
</file>