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78" r:id="rId7"/>
    <p:sldId id="264" r:id="rId8"/>
    <p:sldId id="265" r:id="rId9"/>
    <p:sldId id="266" r:id="rId10"/>
    <p:sldId id="271" r:id="rId11"/>
    <p:sldId id="275" r:id="rId12"/>
    <p:sldId id="274" r:id="rId13"/>
    <p:sldId id="268" r:id="rId14"/>
    <p:sldId id="269" r:id="rId15"/>
    <p:sldId id="270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76" autoAdjust="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ru-RU" b="1" dirty="0" smtClean="0"/>
              <a:t>Экологический проект в младшей группе </a:t>
            </a:r>
            <a:br>
              <a:rPr lang="ru-RU" b="1" dirty="0" smtClean="0"/>
            </a:br>
            <a:r>
              <a:rPr lang="ru-RU" dirty="0" smtClean="0"/>
              <a:t>«Удивительные насекомые»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3429000"/>
            <a:ext cx="5029200" cy="1905001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Провела:</a:t>
            </a:r>
          </a:p>
          <a:p>
            <a:pPr algn="r">
              <a:buNone/>
            </a:pPr>
            <a:r>
              <a:rPr lang="ru-RU" dirty="0" smtClean="0"/>
              <a:t> воспитатель Митина О.Н.</a:t>
            </a:r>
          </a:p>
          <a:p>
            <a:pPr algn="r">
              <a:buNone/>
            </a:pPr>
            <a:r>
              <a:rPr lang="ru-RU" smtClean="0"/>
              <a:t>Июль 2016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Творчески - продуктивная деятельность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Аппликация «Поможем божьей коровке»</a:t>
            </a:r>
          </a:p>
          <a:p>
            <a:endParaRPr lang="ru-RU" dirty="0"/>
          </a:p>
        </p:txBody>
      </p:sp>
      <p:pic>
        <p:nvPicPr>
          <p:cNvPr id="4" name="Рисунок 3" descr="DSCN0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438400"/>
            <a:ext cx="3048000" cy="2286000"/>
          </a:xfrm>
          <a:prstGeom prst="rect">
            <a:avLst/>
          </a:prstGeom>
        </p:spPr>
      </p:pic>
      <p:pic>
        <p:nvPicPr>
          <p:cNvPr id="6" name="Рисунок 5" descr="DSCN0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495800"/>
            <a:ext cx="2819400" cy="2114550"/>
          </a:xfrm>
          <a:prstGeom prst="rect">
            <a:avLst/>
          </a:prstGeom>
        </p:spPr>
      </p:pic>
      <p:pic>
        <p:nvPicPr>
          <p:cNvPr id="5" name="Рисунок 4" descr="DSCN0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400" y="2362200"/>
            <a:ext cx="29464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Творчески - продуктивная деятельность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Рисование пластилином «Гусеница»</a:t>
            </a:r>
          </a:p>
          <a:p>
            <a:endParaRPr lang="ru-RU" dirty="0"/>
          </a:p>
        </p:txBody>
      </p:sp>
      <p:pic>
        <p:nvPicPr>
          <p:cNvPr id="4" name="Рисунок 3" descr="DSCN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514600"/>
            <a:ext cx="4165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pic>
        <p:nvPicPr>
          <p:cNvPr id="7" name="Рисунок 6" descr="DSCN0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438400"/>
            <a:ext cx="3124200" cy="2343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Творчески - продуктивная деятельность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Конструирование «Домик для пчелы»</a:t>
            </a:r>
          </a:p>
          <a:p>
            <a:endParaRPr lang="ru-RU" dirty="0"/>
          </a:p>
        </p:txBody>
      </p:sp>
      <p:pic>
        <p:nvPicPr>
          <p:cNvPr id="5" name="Рисунок 4" descr="DSCN0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191000"/>
            <a:ext cx="2946400" cy="2209800"/>
          </a:xfrm>
          <a:prstGeom prst="rect">
            <a:avLst/>
          </a:prstGeom>
        </p:spPr>
      </p:pic>
      <p:pic>
        <p:nvPicPr>
          <p:cNvPr id="6" name="Рисунок 5" descr="DSCN0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86200"/>
            <a:ext cx="35052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7514"/>
            <a:ext cx="9144000" cy="7055514"/>
          </a:xfrm>
          <a:prstGeom prst="rect">
            <a:avLst/>
          </a:prstGeom>
          <a:noFill/>
        </p:spPr>
      </p:pic>
      <p:pic>
        <p:nvPicPr>
          <p:cNvPr id="8" name="Рисунок 7" descr="DSCN0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057400"/>
            <a:ext cx="3251200" cy="2438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Выставка творческих работ.</a:t>
            </a:r>
            <a:br>
              <a:rPr lang="ru-RU" sz="3100" b="1" dirty="0" smtClean="0"/>
            </a:br>
            <a:r>
              <a:rPr lang="ru-RU" sz="3100" b="1" dirty="0" smtClean="0"/>
              <a:t> «Удивительные насекомые».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 descr="DSCN0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124200"/>
            <a:ext cx="3810000" cy="2857500"/>
          </a:xfrm>
          <a:prstGeom prst="rect">
            <a:avLst/>
          </a:prstGeom>
        </p:spPr>
      </p:pic>
      <p:pic>
        <p:nvPicPr>
          <p:cNvPr id="7" name="Рисунок 6" descr="DSCN02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905000"/>
            <a:ext cx="2681549" cy="1919536"/>
          </a:xfrm>
          <a:prstGeom prst="rect">
            <a:avLst/>
          </a:prstGeom>
        </p:spPr>
      </p:pic>
      <p:pic>
        <p:nvPicPr>
          <p:cNvPr id="4" name="Рисунок 3" descr="DSCN01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4114800"/>
            <a:ext cx="3225800" cy="24193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с родителями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Консультации «Как привить любовь к природе», </a:t>
            </a:r>
          </a:p>
          <a:p>
            <a:pPr>
              <a:buNone/>
            </a:pPr>
            <a:r>
              <a:rPr lang="ru-RU" b="1" dirty="0" smtClean="0"/>
              <a:t>«Если ребенок боится насекомых», </a:t>
            </a:r>
          </a:p>
          <a:p>
            <a:pPr>
              <a:buNone/>
            </a:pPr>
            <a:r>
              <a:rPr lang="ru-RU" b="1" dirty="0" smtClean="0"/>
              <a:t>«Первая помощь при укусе насекомых».</a:t>
            </a:r>
          </a:p>
          <a:p>
            <a:pPr>
              <a:buNone/>
            </a:pPr>
            <a:r>
              <a:rPr lang="ru-RU" b="1" dirty="0" smtClean="0"/>
              <a:t>Наблюдаем за насекомыми вместе с мамой вместе с папой.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Работа проводилась во всех видах детской деятельности: игровой, коммуникативной, познавательно-исследовательской, восприятии художественной литературы, музыкально-художественной.</a:t>
            </a:r>
          </a:p>
          <a:p>
            <a:r>
              <a:rPr lang="ru-RU" b="1" dirty="0" smtClean="0"/>
              <a:t>Проект получился увлекательным! Дети с огромным интересом познавали жизнь насекомых, познакомились с местом их обитания, способами питания, особенностями внешнего вида, воспитывалось доброжелательное отношение к маленьким соседям по планете через наблюдения, беседы, игры. Чтение стихотворений, </a:t>
            </a:r>
            <a:r>
              <a:rPr lang="ru-RU" b="1" dirty="0" err="1" smtClean="0"/>
              <a:t>потешек</a:t>
            </a:r>
            <a:r>
              <a:rPr lang="ru-RU" b="1" dirty="0" smtClean="0"/>
              <a:t>, загадок. За время проекта были изготовлены дидактические игры, папки - ширмы, маски, выставки детских рисунков и поделок. </a:t>
            </a:r>
          </a:p>
          <a:p>
            <a:r>
              <a:rPr lang="ru-RU" b="1" dirty="0" smtClean="0"/>
              <a:t>Большой восторг вызывали подвижные игры «Медведь и пчелы», «День и ночь» «Птички и бабочки», «Раз, два три, мотылька лови», «С цветка на цветок» через которые развивали двигательную активность и закрепляли знания о способах передвижения насекомых.</a:t>
            </a:r>
          </a:p>
          <a:p>
            <a:r>
              <a:rPr lang="ru-RU" b="1" dirty="0" smtClean="0"/>
              <a:t>Но самое главное восхищение детей было видеть свои работы на выставке. Они с гордостью показывали на свои творческие работы, и совместные работы с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Лето – чудесное время года. Долгие солнечные дни сменяют короткие теплые ночи. Чаще всего стоит ясная погода, и бескрайнее синее небо простирается над головой. Деревья пышно убраны в яркие зеленые одежды. Под ними всюду густо растет трава, усеянная цветастыми огоньками летних цветов – маков, колокольчиков, клевера, пижмы, ромашки, ноготков… А над ними порхают бабочки и жужжат всякие мурашки.</a:t>
            </a:r>
          </a:p>
          <a:p>
            <a:pPr>
              <a:buNone/>
            </a:pPr>
            <a:r>
              <a:rPr lang="ru-RU" b="1" dirty="0" smtClean="0"/>
              <a:t>Лето - удивительная пора в природе, когда красоту можно увидеть на каждом шагу. Нужно только не упустить увлекательные моменты и показать их детям. Однажды во время прогулки дети увидели насекомых. Реакция ребят была неоднозначной. Часть детей выразили радость и неподдельный интерес, другие – испугались. Возникла идея создания данного проекта.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u="sng" dirty="0" smtClean="0"/>
              <a:t>Участники проекта: </a:t>
            </a:r>
            <a:r>
              <a:rPr lang="ru-RU" b="1" dirty="0" smtClean="0"/>
              <a:t>дети младшей группы, родители воспитанников, воспитатели.</a:t>
            </a:r>
          </a:p>
          <a:p>
            <a:pPr>
              <a:buNone/>
            </a:pPr>
            <a:r>
              <a:rPr lang="ru-RU" b="1" i="1" u="sng" dirty="0" smtClean="0"/>
              <a:t>Тип проекта </a:t>
            </a:r>
            <a:r>
              <a:rPr lang="ru-RU" b="1" dirty="0" smtClean="0"/>
              <a:t>- творческо-экологический.</a:t>
            </a:r>
          </a:p>
          <a:p>
            <a:pPr>
              <a:buNone/>
            </a:pPr>
            <a:r>
              <a:rPr lang="ru-RU" b="1" i="1" u="sng" dirty="0" smtClean="0"/>
              <a:t>Продолжительность проекта</a:t>
            </a:r>
            <a:r>
              <a:rPr lang="ru-RU" b="1" dirty="0" smtClean="0"/>
              <a:t>: 1 месяц</a:t>
            </a:r>
          </a:p>
          <a:p>
            <a:pPr>
              <a:buNone/>
            </a:pPr>
            <a:r>
              <a:rPr lang="ru-RU" b="1" i="1" dirty="0" smtClean="0"/>
              <a:t>Цель: </a:t>
            </a:r>
            <a:r>
              <a:rPr lang="ru-RU" b="1" dirty="0" smtClean="0"/>
              <a:t>создать условия для развития познавательных и творческих способностей детей в процессе реализации экологического проекта</a:t>
            </a:r>
          </a:p>
          <a:p>
            <a:pPr>
              <a:buNone/>
            </a:pPr>
            <a:r>
              <a:rPr lang="ru-RU" b="1" i="1" u="sng" dirty="0" smtClean="0"/>
              <a:t>Задачи:</a:t>
            </a:r>
          </a:p>
          <a:p>
            <a:pPr>
              <a:buNone/>
            </a:pPr>
            <a:r>
              <a:rPr lang="ru-RU" b="1" dirty="0" smtClean="0"/>
              <a:t>- развивать познавательный интерес детей;</a:t>
            </a:r>
          </a:p>
          <a:p>
            <a:pPr>
              <a:buNone/>
            </a:pPr>
            <a:r>
              <a:rPr lang="ru-RU" b="1" dirty="0" smtClean="0"/>
              <a:t>- познакомить детей с внешним видом некоторых насекомых, учить различать их;</a:t>
            </a:r>
          </a:p>
          <a:p>
            <a:pPr>
              <a:buNone/>
            </a:pPr>
            <a:r>
              <a:rPr lang="ru-RU" b="1" dirty="0" smtClean="0"/>
              <a:t>- обогащать словарь, развивать речь детей, учить понимать вопросы воспитателя и отвечать на них;</a:t>
            </a:r>
          </a:p>
          <a:p>
            <a:pPr>
              <a:buNone/>
            </a:pPr>
            <a:r>
              <a:rPr lang="ru-RU" b="1" dirty="0" smtClean="0"/>
              <a:t>- развитие зрительной памяти;</a:t>
            </a:r>
          </a:p>
          <a:p>
            <a:pPr>
              <a:buNone/>
            </a:pPr>
            <a:r>
              <a:rPr lang="ru-RU" b="1" dirty="0" smtClean="0"/>
              <a:t>- продолжать учить рисовать красками;</a:t>
            </a:r>
          </a:p>
          <a:p>
            <a:pPr>
              <a:buNone/>
            </a:pPr>
            <a:r>
              <a:rPr lang="ru-RU" b="1" dirty="0" smtClean="0"/>
              <a:t>- закреплять интерес к рисованию пластилином и лепке из него;</a:t>
            </a:r>
          </a:p>
          <a:p>
            <a:pPr>
              <a:buNone/>
            </a:pPr>
            <a:r>
              <a:rPr lang="ru-RU" b="1" dirty="0" smtClean="0"/>
              <a:t>- воспитывать заботливое, бережное отношение к насекомым.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pic>
        <p:nvPicPr>
          <p:cNvPr id="6" name="Рисунок 5" descr="DSCN0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209800"/>
            <a:ext cx="2946400" cy="2209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Рассматривание иллюстраций,</a:t>
            </a:r>
          </a:p>
          <a:p>
            <a:pPr algn="ctr">
              <a:buNone/>
            </a:pPr>
            <a:r>
              <a:rPr lang="ru-RU" b="1" dirty="0" smtClean="0"/>
              <a:t> фотографий насекомых, беседы,</a:t>
            </a:r>
          </a:p>
          <a:p>
            <a:pPr algn="ctr">
              <a:buNone/>
            </a:pPr>
            <a:r>
              <a:rPr lang="ru-RU" b="1" dirty="0" smtClean="0"/>
              <a:t> просмотр презентации «Насекомые»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N0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200400"/>
            <a:ext cx="4114800" cy="3086100"/>
          </a:xfrm>
          <a:prstGeom prst="rect">
            <a:avLst/>
          </a:prstGeom>
        </p:spPr>
      </p:pic>
      <p:pic>
        <p:nvPicPr>
          <p:cNvPr id="5" name="Рисунок 4" descr="DSCN01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191000"/>
            <a:ext cx="29464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pic>
        <p:nvPicPr>
          <p:cNvPr id="7" name="Рисунок 6" descr="detsad-122757-14051558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76600"/>
            <a:ext cx="3943350" cy="295751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Исследовательская деятельность (наблюдение за насекомыми на прогулке) </a:t>
            </a:r>
          </a:p>
          <a:p>
            <a:endParaRPr lang="ru-RU" dirty="0"/>
          </a:p>
        </p:txBody>
      </p:sp>
      <p:pic>
        <p:nvPicPr>
          <p:cNvPr id="4" name="Рисунок 3" descr="detsad-122757-1405155969.jpg"/>
          <p:cNvPicPr>
            <a:picLocks noChangeAspect="1"/>
          </p:cNvPicPr>
          <p:nvPr/>
        </p:nvPicPr>
        <p:blipFill>
          <a:blip r:embed="rId4"/>
          <a:srcRect t="32071" r="30512"/>
          <a:stretch>
            <a:fillRect/>
          </a:stretch>
        </p:blipFill>
        <p:spPr>
          <a:xfrm>
            <a:off x="5715000" y="1691787"/>
            <a:ext cx="2895600" cy="2122975"/>
          </a:xfrm>
          <a:prstGeom prst="rect">
            <a:avLst/>
          </a:prstGeom>
        </p:spPr>
      </p:pic>
      <p:pic>
        <p:nvPicPr>
          <p:cNvPr id="6" name="Рисунок 5" descr="detsad-122757-14051558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9812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pic>
        <p:nvPicPr>
          <p:cNvPr id="4" name="Содержимое 3" descr="DSCN02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3276600"/>
            <a:ext cx="3799417" cy="2849563"/>
          </a:xfrm>
        </p:spPr>
      </p:pic>
      <p:pic>
        <p:nvPicPr>
          <p:cNvPr id="5" name="Рисунок 4" descr="DSCN0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90600"/>
            <a:ext cx="3657600" cy="2743200"/>
          </a:xfrm>
          <a:prstGeom prst="rect">
            <a:avLst/>
          </a:prstGeom>
        </p:spPr>
      </p:pic>
      <p:pic>
        <p:nvPicPr>
          <p:cNvPr id="6" name="Рисунок 5" descr="DSCN0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038600"/>
            <a:ext cx="3200400" cy="2400300"/>
          </a:xfrm>
          <a:prstGeom prst="rect">
            <a:avLst/>
          </a:prstGeom>
        </p:spPr>
      </p:pic>
      <p:pic>
        <p:nvPicPr>
          <p:cNvPr id="7" name="Рисунок 6" descr="20160714_1023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457200"/>
            <a:ext cx="3454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7772400" cy="28193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Чтение художественной литературы: </a:t>
            </a:r>
          </a:p>
          <a:p>
            <a:pPr>
              <a:buNone/>
            </a:pPr>
            <a:r>
              <a:rPr lang="ru-RU" b="1" dirty="0" smtClean="0"/>
              <a:t>К. Чуковский «Муха-Цокотуха»,</a:t>
            </a:r>
          </a:p>
          <a:p>
            <a:pPr>
              <a:buNone/>
            </a:pPr>
            <a:r>
              <a:rPr lang="ru-RU" b="1" dirty="0" smtClean="0"/>
              <a:t> А. </a:t>
            </a:r>
            <a:r>
              <a:rPr lang="ru-RU" b="1" dirty="0" err="1" smtClean="0"/>
              <a:t>Барто</a:t>
            </a:r>
            <a:r>
              <a:rPr lang="ru-RU" b="1" dirty="0" smtClean="0"/>
              <a:t> «Комары», </a:t>
            </a:r>
          </a:p>
          <a:p>
            <a:pPr>
              <a:buNone/>
            </a:pPr>
            <a:r>
              <a:rPr lang="ru-RU" b="1" dirty="0" smtClean="0"/>
              <a:t>Б. </a:t>
            </a:r>
            <a:r>
              <a:rPr lang="ru-RU" b="1" dirty="0" err="1" smtClean="0"/>
              <a:t>Заходер</a:t>
            </a:r>
            <a:r>
              <a:rPr lang="ru-RU" b="1" dirty="0" smtClean="0"/>
              <a:t> «</a:t>
            </a:r>
            <a:r>
              <a:rPr lang="ru-RU" b="1" dirty="0" err="1" smtClean="0"/>
              <a:t>Муха-чистюха</a:t>
            </a:r>
            <a:r>
              <a:rPr lang="ru-RU" b="1" dirty="0" smtClean="0"/>
              <a:t>»,</a:t>
            </a:r>
          </a:p>
          <a:p>
            <a:pPr>
              <a:buNone/>
            </a:pPr>
            <a:r>
              <a:rPr lang="ru-RU" b="1" dirty="0" smtClean="0"/>
              <a:t> И. Мордовина «Кузнечик».</a:t>
            </a:r>
          </a:p>
          <a:p>
            <a:pPr algn="ctr">
              <a:buNone/>
            </a:pPr>
            <a:r>
              <a:rPr lang="ru-RU" b="1" dirty="0" smtClean="0"/>
              <a:t>Разучивание </a:t>
            </a:r>
            <a:r>
              <a:rPr lang="ru-RU" b="1" dirty="0" err="1" smtClean="0"/>
              <a:t>потешек</a:t>
            </a:r>
            <a:r>
              <a:rPr lang="ru-RU" b="1" dirty="0" smtClean="0"/>
              <a:t> и стихотворений, отгадывание загадок по теме.</a:t>
            </a:r>
          </a:p>
          <a:p>
            <a:endParaRPr lang="ru-RU" dirty="0"/>
          </a:p>
        </p:txBody>
      </p:sp>
      <p:pic>
        <p:nvPicPr>
          <p:cNvPr id="5" name="Рисунок 4" descr="DSCN0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2004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686800" cy="5745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Пальчиковые игры «Надоедливый комарик»</a:t>
            </a:r>
          </a:p>
          <a:p>
            <a:pPr>
              <a:buNone/>
            </a:pPr>
            <a:r>
              <a:rPr lang="ru-RU" b="1" dirty="0" smtClean="0"/>
              <a:t>Подвижные игры: «Медведь и пчелы», «Птички и бабочки», «Раз, два три, мотылька лови», «С цветка на цветок».</a:t>
            </a:r>
          </a:p>
          <a:p>
            <a:endParaRPr lang="ru-RU" dirty="0"/>
          </a:p>
        </p:txBody>
      </p:sp>
      <p:pic>
        <p:nvPicPr>
          <p:cNvPr id="4" name="Рисунок 3" descr="DSCN0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2766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Юлиана\Downloads\0_702d9_3e2c5a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5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3621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Прослушивание песен </a:t>
            </a:r>
            <a:r>
              <a:rPr lang="ru-RU" b="1" dirty="0" smtClean="0"/>
              <a:t>Ю. </a:t>
            </a:r>
            <a:r>
              <a:rPr lang="ru-RU" b="1" dirty="0" err="1" smtClean="0"/>
              <a:t>Энтин</a:t>
            </a:r>
            <a:r>
              <a:rPr lang="ru-RU" b="1" dirty="0" smtClean="0"/>
              <a:t> «Бабочка капустница»,</a:t>
            </a:r>
          </a:p>
          <a:p>
            <a:pPr>
              <a:buNone/>
            </a:pPr>
            <a:r>
              <a:rPr lang="ru-RU" b="1" dirty="0" smtClean="0"/>
              <a:t> С. Козлов «Маленький кузнечик».</a:t>
            </a:r>
          </a:p>
          <a:p>
            <a:pPr>
              <a:buNone/>
            </a:pPr>
            <a:r>
              <a:rPr lang="ru-RU" b="1" u="sng" dirty="0" smtClean="0"/>
              <a:t>Дидактические игры: </a:t>
            </a:r>
            <a:r>
              <a:rPr lang="ru-RU" b="1" dirty="0" smtClean="0"/>
              <a:t>«Угости насекомое», «На лугу», «Помоги бабочке найти свой цветок», «Угадай, про кого я говорю», «Кто лишний? », «Кто, где живет», «Укрась бабочку» (геометрические фигуры, «Сколько насекомых на цветке», «Чья бабочка дальше улетит».)</a:t>
            </a:r>
          </a:p>
          <a:p>
            <a:endParaRPr lang="ru-RU" dirty="0"/>
          </a:p>
        </p:txBody>
      </p:sp>
      <p:pic>
        <p:nvPicPr>
          <p:cNvPr id="4" name="Рисунок 3" descr="DSCN0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80699">
            <a:off x="331511" y="3398739"/>
            <a:ext cx="3736760" cy="2802571"/>
          </a:xfrm>
          <a:prstGeom prst="rect">
            <a:avLst/>
          </a:prstGeom>
        </p:spPr>
      </p:pic>
      <p:pic>
        <p:nvPicPr>
          <p:cNvPr id="6" name="Рисунок 5" descr="DSCN0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971800"/>
            <a:ext cx="3581400" cy="2686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658</Words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Экологический проект в младшей группе  «Удивительные насекомые» </vt:lpstr>
      <vt:lpstr>Пояснительная записка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Творчески - продуктивная деятельность</vt:lpstr>
      <vt:lpstr>Творчески - продуктивная деятельность</vt:lpstr>
      <vt:lpstr>Творчески - продуктивная деятельность</vt:lpstr>
      <vt:lpstr>Выставка творческих работ.  «Удивительные насекомые». </vt:lpstr>
      <vt:lpstr>Работа с родителями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40</cp:revision>
  <dcterms:created xsi:type="dcterms:W3CDTF">2016-07-26T09:24:23Z</dcterms:created>
  <dcterms:modified xsi:type="dcterms:W3CDTF">2016-07-27T09:54:02Z</dcterms:modified>
</cp:coreProperties>
</file>