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9" d="100"/>
          <a:sy n="79" d="100"/>
        </p:scale>
        <p:origin x="-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D2FE-193A-41F4-8C30-D8BCF2E84546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5025-0E5A-4613-B100-1BE304E5D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18C3-7210-48DE-847A-D20CB01771A2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0E34-439A-49D6-99C7-E4A3AE9D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7E7-D369-4301-8E01-B3E943139EA3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89D9-5F65-4CD6-8CEF-EFD9C7E4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76E9-4AAC-419B-9491-E29772FA58FD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97A9-CECF-4915-86BD-4256F0A05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0FBF-F7AD-4C7E-954F-CDF291754B02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98DD-A9F3-4112-ADE8-53684AA0C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037F-536D-4520-AF4A-7575B42B3F21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7DC6-ED0F-4344-9C90-3F2A1FF9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D2AE-3723-457C-BDA9-3FB6BCFEF2C5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2A5B-E07F-4A1D-AD18-5CE55925B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7BC8-A1E1-441C-90DD-826971BC9E36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A26D-A69E-403A-89D2-2CC9B0D44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2492-030A-4829-B180-D1ADB40A02B2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2261-EE17-4C4C-AB97-B2C45452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E2EF-5AB8-4369-92B2-30563DD8279A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1C4A-EE2C-4ED2-A10A-E1BD7826D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EBA2-89CD-444F-8F74-9C8C4722B957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22A7-0F42-4DB5-A3E4-0BC029C2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1AF2C-5FA7-4DD8-AAF7-B6599A240972}" type="datetimeFigureOut">
              <a:rPr lang="ru-RU"/>
              <a:pPr>
                <a:defRPr/>
              </a:pPr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9DADE-0C89-497E-A69C-8D3BE5954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7;&#1086;&#1083;&#1085;&#1077;&#1095;&#1085;&#1072;&#1103;_&#1089;&#1080;&#1089;&#1090;&#1077;&#1084;&#1072;" TargetMode="External"/><Relationship Id="rId2" Type="http://schemas.openxmlformats.org/officeDocument/2006/relationships/hyperlink" Target="http://internetua.com/fotoblog--udivitelnie-snimki-mar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constitutionalist.com/tag/space/" TargetMode="External"/><Relationship Id="rId4" Type="http://schemas.openxmlformats.org/officeDocument/2006/relationships/hyperlink" Target="http://www.epochtimes.ru/content/view/15333/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Dina\Desktop\Солнечная система\the-unive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463"/>
            <a:ext cx="93249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система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5013325"/>
            <a:ext cx="8872538" cy="175260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Митина Ольга Николаевна</a:t>
            </a:r>
          </a:p>
          <a:p>
            <a:r>
              <a:rPr lang="ru-RU" smtClean="0">
                <a:solidFill>
                  <a:srgbClr val="FFFF00"/>
                </a:solidFill>
              </a:rPr>
              <a:t>МДОУ </a:t>
            </a:r>
            <a:r>
              <a:rPr lang="ru-RU" smtClean="0">
                <a:solidFill>
                  <a:srgbClr val="FFFF00"/>
                </a:solidFill>
                <a:latin typeface="Arial" charset="0"/>
              </a:rPr>
              <a:t>«Детский сад №72»</a:t>
            </a:r>
          </a:p>
        </p:txBody>
      </p:sp>
      <p:sp>
        <p:nvSpPr>
          <p:cNvPr id="13316" name="AutoShape 2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AutoShape 4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ina\Desktop\Солнечная система\Oblik_Luni_formirovali_kometi_a_ne_asteroid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712788"/>
            <a:ext cx="7632700" cy="6145212"/>
          </a:xfrm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 Луне нет воздуха и воды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ina\Desktop\Солнечная система\4575221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75463" cy="6875463"/>
          </a:xfrm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6227763" y="0"/>
            <a:ext cx="2898775" cy="6858000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Марс – красная планета, также похожа на Землю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Dina\Desktop\Солнечная система\mars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На Марсе есть воздух, но дышать им нельзя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Dina\Desktop\Солнечная система\Mars-i-mjeseci-Phobos-i-Deim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Вокруг Марса кружатся две луны –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 Фобос и Деймос («Страх» и «Ужас»)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ina\Desktop\Солнечная система\jupite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308850" cy="6884988"/>
          </a:xfrm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6757988" y="0"/>
            <a:ext cx="2386012" cy="6858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Юпитер – самая большая планета в Солнечной системе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ina\Desktop\Солнечная система\Юпитер-и-земля-в-сравн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0463" y="7938"/>
            <a:ext cx="7983537" cy="6850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 по сравнению с Землей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Dina\Desktop\Солнечная система\6368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Сатурн – планета с кольцами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Dina\Desktop\Солнечная система\0004-004-Voda-v-Zem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Сатурна – это частички льда, камни и пыль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Dina\Desktop\Солнечная система\uranus_3d_space_screensaver-1595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00"/>
            <a:ext cx="9144000" cy="6858000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Уран – ледяной гигант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Dina\Desktop\Солнечная система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Нептун – самая ветреная планета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Планеты вращаются вокруг Солнца</a:t>
            </a:r>
          </a:p>
        </p:txBody>
      </p:sp>
      <p:pic>
        <p:nvPicPr>
          <p:cNvPr id="14339" name="Picture 2" descr="C:\Users\Dina\Desktop\Солнечная система\solarsystem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225"/>
            <a:ext cx="9144000" cy="57340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Dina\Desktop\Солнечная система\71433_(www.Gde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5732463"/>
          </a:xfrm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179388" y="5699125"/>
            <a:ext cx="8856662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Солнечная система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и фотографии: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2"/>
              </a:rPr>
              <a:t>http://internetua.com/fotoblog--</a:t>
            </a:r>
            <a:r>
              <a:rPr lang="en-US" dirty="0" smtClean="0">
                <a:hlinkClick r:id="rId2"/>
              </a:rPr>
              <a:t>udivitelnie-snimki-marsa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3"/>
              </a:rPr>
              <a:t>http://ru.wikipedia.org/wiki/</a:t>
            </a:r>
            <a:r>
              <a:rPr lang="ru-RU" dirty="0" err="1" smtClean="0">
                <a:hlinkClick r:id="rId3"/>
              </a:rPr>
              <a:t>Солнечная_система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4"/>
              </a:rPr>
              <a:t>http://www.epochtimes.ru/content/view/15333/5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5"/>
              </a:rPr>
              <a:t>http://commonconstitutionalist.com/tag/space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Солнце</a:t>
            </a:r>
            <a:r>
              <a:rPr lang="ru-RU" sz="4000" i="1" smtClean="0">
                <a:solidFill>
                  <a:schemeClr val="bg1"/>
                </a:solidFill>
              </a:rPr>
              <a:t> – </a:t>
            </a:r>
            <a:r>
              <a:rPr lang="ru-RU" sz="4000" smtClean="0">
                <a:solidFill>
                  <a:schemeClr val="bg1"/>
                </a:solidFill>
              </a:rPr>
              <a:t>звезда Солнечной системы</a:t>
            </a:r>
            <a:endParaRPr lang="ru-RU" sz="4000" i="1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eit_20011020_0119_304-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123728" y="1556792"/>
            <a:ext cx="5112568" cy="5112568"/>
          </a:xfrm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Dina\Desktop\Солнечная система\442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372225" y="274638"/>
            <a:ext cx="2663825" cy="6249987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Меркурий – самая близкая к Солнцу планета и самая быстрая из них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На Меркурии нет воздуха, а поверхность усеяна кратерами</a:t>
            </a:r>
          </a:p>
        </p:txBody>
      </p:sp>
      <p:pic>
        <p:nvPicPr>
          <p:cNvPr id="3074" name="Picture 2" descr="C:\Users\Dina\Desktop\Солнечная система\208698main_merc_horiz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074089" y="1600200"/>
            <a:ext cx="5018191" cy="5057704"/>
          </a:xfrm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na\Desktop\Солнечная система\03a0e_bi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" y="836613"/>
            <a:ext cx="8459788" cy="6353175"/>
          </a:xfrm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9050" y="11113"/>
            <a:ext cx="9124950" cy="1617662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Венера</a:t>
            </a:r>
            <a:r>
              <a:rPr lang="ru-RU" smtClean="0">
                <a:solidFill>
                  <a:schemeClr val="bg1"/>
                </a:solidFill>
              </a:rPr>
              <a:t> – </a:t>
            </a:r>
            <a:r>
              <a:rPr lang="ru-RU" sz="3600" smtClean="0">
                <a:solidFill>
                  <a:schemeClr val="bg1"/>
                </a:solidFill>
              </a:rPr>
              <a:t>эту планету называют сестрой Земли, но жить на ней нельзя 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na\Desktop\Солнечная система\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5175"/>
            <a:ext cx="9139238" cy="6092825"/>
          </a:xfrm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Воздух Венеры непригоден для дыхания, а поверхность покрыта вулканами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ina\Desktop\Солнечная система\Earth_from_Space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5905500" y="1844675"/>
            <a:ext cx="3251200" cy="3529013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Земля – планета, на которой мы живем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Dina\Desktop\Солнечная система\oboik.ru_435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2413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635375" y="4149725"/>
            <a:ext cx="5508625" cy="2705100"/>
          </a:xfrm>
          <a:solidFill>
            <a:schemeClr val="tx1"/>
          </a:solidFill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Луна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вращается вокруг Земли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144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Солнечная система</vt:lpstr>
      <vt:lpstr>Планеты вращаются вокруг Солнца</vt:lpstr>
      <vt:lpstr>Солнце – звезда Солнечной системы</vt:lpstr>
      <vt:lpstr>Меркурий – самая близкая к Солнцу планета и самая быстрая из них  </vt:lpstr>
      <vt:lpstr>На Меркурии нет воздуха, а поверхность усеяна кратерами</vt:lpstr>
      <vt:lpstr>Венера – эту планету называют сестрой Земли, но жить на ней нельзя </vt:lpstr>
      <vt:lpstr>Воздух Венеры непригоден для дыхания, а поверхность покрыта вулканами </vt:lpstr>
      <vt:lpstr>Земля – планета, на которой мы живем</vt:lpstr>
      <vt:lpstr>Луна вращается вокруг Земли</vt:lpstr>
      <vt:lpstr>На Луне нет воздуха и воды</vt:lpstr>
      <vt:lpstr>Марс – красная планета, также похожа на Землю</vt:lpstr>
      <vt:lpstr>На Марсе есть воздух, но дышать им нельзя</vt:lpstr>
      <vt:lpstr>Вокруг Марса кружатся две луны –  Фобос и Деймос («Страх» и «Ужас»)</vt:lpstr>
      <vt:lpstr>Юпитер – самая большая планета в Солнечной системе</vt:lpstr>
      <vt:lpstr>Юпитер по сравнению с Землей</vt:lpstr>
      <vt:lpstr>Сатурн – планета с кольцами </vt:lpstr>
      <vt:lpstr>Кольца Сатурна – это частички льда, камни и пыль</vt:lpstr>
      <vt:lpstr>Уран – ледяной гигант</vt:lpstr>
      <vt:lpstr>Нептун – самая ветреная планета</vt:lpstr>
      <vt:lpstr>Солнечная система</vt:lpstr>
      <vt:lpstr>Литература и фотографии: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Dina</dc:creator>
  <cp:lastModifiedBy>Ольга</cp:lastModifiedBy>
  <cp:revision>20</cp:revision>
  <dcterms:created xsi:type="dcterms:W3CDTF">2013-10-22T05:46:00Z</dcterms:created>
  <dcterms:modified xsi:type="dcterms:W3CDTF">2016-05-21T13:58:48Z</dcterms:modified>
</cp:coreProperties>
</file>