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69" r:id="rId4"/>
    <p:sldId id="260" r:id="rId5"/>
    <p:sldId id="258" r:id="rId6"/>
    <p:sldId id="259" r:id="rId7"/>
    <p:sldId id="262" r:id="rId8"/>
    <p:sldId id="265" r:id="rId9"/>
    <p:sldId id="267" r:id="rId10"/>
    <p:sldId id="270" r:id="rId11"/>
    <p:sldId id="272" r:id="rId12"/>
    <p:sldId id="273" r:id="rId13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5"/>
        <p:sld r:id="rId6"/>
        <p:sld r:id="rId7"/>
        <p:sld r:id="rId8"/>
        <p:sld r:id="rId9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69EB-6932-480E-B12C-CB674F1D0E04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F7EA-B663-47A5-9A72-8E2FC7307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955A-DDCC-41A4-953E-9F6661C5C56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D73D-7ACA-47BC-AE9F-603AF830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31E5-441A-48B2-8C30-A4CCC762146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F15F-9DA5-48C1-9CFE-6976AC35B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1A10-ED0F-4595-AAAE-2FE70F0D90E7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0B8A-E160-41F2-A081-B5D130901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0224-96A8-4DBC-82CB-FF6B74855C02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7092-A537-426C-AA75-FF8E1B135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48CC-4F62-442C-8172-D58FD49AD36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8A5A-2E2F-4AC6-AA5F-0942FBD4C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8ED4-08DB-4523-A189-F868AC5DC44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718B-52C9-45AF-B462-6985F8A92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8302-2BCC-4CB9-B53B-4F7F9F7C7AA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0BC6-0DC9-441E-81C3-16050389C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B2E8-2A67-4C97-B621-7AF9D324D1D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D279-43F9-4160-97BC-5AF269BA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6E63-9FC2-42EB-B9C2-117E1C054B3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D3E4-83CE-4B7B-A816-0C09E3E07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4342-376B-42CD-8D29-4E7BB439900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2D7A-4421-4351-9FED-FFC8652F3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BF101-33E5-4472-ABBF-CF0604DA481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22F6A-EB5D-4AC0-B1B2-764381FE5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</p:sldLayoutIdLst>
  <p:transition spd="med" advClick="0" advTm="5000">
    <p:sndAc>
      <p:stSnd>
        <p:snd r:embed="rId13" name="chimes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928662" y="1718068"/>
            <a:ext cx="6215106" cy="4250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43063"/>
            <a:ext cx="7854950" cy="3338512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8200" smtClean="0">
                <a:latin typeface="Comic Sans MS" pitchFamily="66" charset="0"/>
              </a:rPr>
              <a:t>Если </a:t>
            </a:r>
          </a:p>
          <a:p>
            <a:pPr marR="0" algn="ctr">
              <a:lnSpc>
                <a:spcPct val="80000"/>
              </a:lnSpc>
            </a:pPr>
            <a:r>
              <a:rPr lang="ru-RU" sz="8200" smtClean="0">
                <a:latin typeface="Comic Sans MS" pitchFamily="66" charset="0"/>
              </a:rPr>
              <a:t>в доме пожар</a:t>
            </a:r>
            <a:endParaRPr lang="ru-RU" sz="8200" smtClean="0">
              <a:latin typeface="Arial" charset="0"/>
            </a:endParaRPr>
          </a:p>
          <a:p>
            <a:pPr marR="0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Подготовила </a:t>
            </a:r>
          </a:p>
          <a:p>
            <a:pPr marR="0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Кропинова Евгения Григорьевна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966787"/>
          </a:xfrm>
        </p:spPr>
        <p:txBody>
          <a:bodyPr/>
          <a:lstStyle/>
          <a:p>
            <a:r>
              <a:rPr lang="ru-RU" smtClean="0"/>
              <a:t>Если в доме пожар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r>
              <a:rPr lang="ru-RU" smtClean="0"/>
              <a:t>Герои легендарные, В огонь идут пожарные…</a:t>
            </a:r>
          </a:p>
        </p:txBody>
      </p:sp>
      <p:pic>
        <p:nvPicPr>
          <p:cNvPr id="22531" name="Picture 6" descr="http://metodisty.ru/modules/boonex/photos/data/files/4433_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7442" b="7442"/>
          <a:stretch>
            <a:fillRect/>
          </a:stretch>
        </p:blipFill>
        <p:spPr>
          <a:xfrm rot="420000">
            <a:off x="3441700" y="1130300"/>
            <a:ext cx="4727575" cy="4003675"/>
          </a:xfrm>
          <a:noFill/>
        </p:spPr>
      </p:pic>
    </p:spTree>
  </p:cSld>
  <p:clrMapOvr>
    <a:masterClrMapping/>
  </p:clrMapOvr>
  <p:transition spd="med" advClick="0" advTm="5000"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Всех на свете я сильнее,</a:t>
            </a:r>
            <a:br>
              <a:rPr lang="ru-RU" dirty="0" smtClean="0"/>
            </a:br>
            <a:r>
              <a:rPr lang="ru-RU" dirty="0" smtClean="0"/>
              <a:t>Всех на свете я смелее,</a:t>
            </a:r>
            <a:br>
              <a:rPr lang="ru-RU" dirty="0" smtClean="0"/>
            </a:br>
            <a:r>
              <a:rPr lang="ru-RU" dirty="0" smtClean="0"/>
              <a:t>Никого я не боюсь,</a:t>
            </a:r>
            <a:br>
              <a:rPr lang="ru-RU" dirty="0" smtClean="0"/>
            </a:br>
            <a:r>
              <a:rPr lang="ru-RU" dirty="0" smtClean="0"/>
              <a:t>Никому не покорюсь. </a:t>
            </a:r>
            <a:r>
              <a:rPr lang="ru-RU" b="1" dirty="0" smtClean="0"/>
              <a:t>(огонь)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мчусь с сиреной на пожар,</a:t>
            </a:r>
            <a:br>
              <a:rPr lang="ru-RU" dirty="0" smtClean="0"/>
            </a:br>
            <a:r>
              <a:rPr lang="ru-RU" dirty="0" smtClean="0"/>
              <a:t>Везу я воду с пеной.</a:t>
            </a:r>
            <a:br>
              <a:rPr lang="ru-RU" dirty="0" smtClean="0"/>
            </a:br>
            <a:r>
              <a:rPr lang="ru-RU" dirty="0" smtClean="0"/>
              <a:t>Потушим вмиг огонь и жар</a:t>
            </a:r>
            <a:br>
              <a:rPr lang="ru-RU" dirty="0" smtClean="0"/>
            </a:br>
            <a:r>
              <a:rPr lang="ru-RU" dirty="0" smtClean="0"/>
              <a:t>Мы быстро, словно стрелы. </a:t>
            </a:r>
            <a:r>
              <a:rPr lang="ru-RU" b="1" dirty="0" smtClean="0"/>
              <a:t>(пожарная машина)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Победит огонь коварный</a:t>
            </a:r>
            <a:br>
              <a:rPr lang="ru-RU" dirty="0" smtClean="0"/>
            </a:br>
            <a:r>
              <a:rPr lang="ru-RU" dirty="0" smtClean="0"/>
              <a:t>Тот, кого зовут… </a:t>
            </a:r>
            <a:r>
              <a:rPr lang="ru-RU" b="1" dirty="0" smtClean="0"/>
              <a:t>пожарный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Выпал на пол уголек,</a:t>
            </a:r>
            <a:br>
              <a:rPr lang="ru-RU" dirty="0" smtClean="0"/>
            </a:br>
            <a:r>
              <a:rPr lang="ru-RU" dirty="0" smtClean="0"/>
              <a:t>Деревянный пол зажег.</a:t>
            </a:r>
            <a:br>
              <a:rPr lang="ru-RU" dirty="0" smtClean="0"/>
            </a:br>
            <a:r>
              <a:rPr lang="ru-RU" dirty="0" smtClean="0"/>
              <a:t>Не смотри, не жди, не стой.</a:t>
            </a:r>
            <a:br>
              <a:rPr lang="ru-RU" dirty="0" smtClean="0"/>
            </a:br>
            <a:r>
              <a:rPr lang="ru-RU" dirty="0" smtClean="0"/>
              <a:t>А скорей залей… </a:t>
            </a:r>
            <a:r>
              <a:rPr lang="ru-RU" b="1" dirty="0" smtClean="0"/>
              <a:t>водой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5000"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000" smtClean="0"/>
              <a:t>Спасибо </a:t>
            </a:r>
          </a:p>
          <a:p>
            <a:pPr algn="ctr">
              <a:buFont typeface="Wingdings 2" pitchFamily="18" charset="2"/>
              <a:buNone/>
            </a:pPr>
            <a:r>
              <a:rPr lang="ru-RU" sz="6000" smtClean="0"/>
              <a:t>за внимание!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smtClean="0"/>
              <a:t>Огонь даёт нам тепло и свет , 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на огне можно приготовить еду , 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но иногда огонь превращается 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из друга 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в злейшего врага человека</a:t>
            </a:r>
          </a:p>
          <a:p>
            <a:endParaRPr lang="ru-RU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/>
              <a:t>Если в доме пожар</a:t>
            </a:r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upload.rb.ru/upload/users/picture/571824/21eb3bb5ec852c68a2ca5d00b71d9b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75"/>
            <a:ext cx="7643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algn="ctr"/>
            <a:r>
              <a:rPr lang="ru-RU" sz="2800" smtClean="0"/>
              <a:t>Если в доме пожар</a:t>
            </a:r>
          </a:p>
        </p:txBody>
      </p:sp>
      <p:pic>
        <p:nvPicPr>
          <p:cNvPr id="16386" name="Содержимое 4" descr="http://www.lesvesti.ru/images/main/67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857375"/>
            <a:ext cx="3214688" cy="3500438"/>
          </a:xfrm>
        </p:spPr>
      </p:pic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1000125" y="1785938"/>
            <a:ext cx="30718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Если в доме возник пожар, действовать надо быстро и чётко, без паники. Прежде всего надо позвонить по номеру 01, назвать свой адрес и рассказать, что случилось</a:t>
            </a:r>
          </a:p>
        </p:txBody>
      </p:sp>
    </p:spTree>
  </p:cSld>
  <p:clrMapOvr>
    <a:masterClrMapping/>
  </p:clrMapOvr>
  <p:transition spd="med" advClick="0" advTm="4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462213" cy="609600"/>
          </a:xfrm>
        </p:spPr>
        <p:txBody>
          <a:bodyPr/>
          <a:lstStyle/>
          <a:p>
            <a:pPr algn="ctr"/>
            <a:r>
              <a:rPr lang="ru-RU" sz="2200" smtClean="0"/>
              <a:t>Если в доме пожар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609600" y="2000250"/>
            <a:ext cx="2209800" cy="3008313"/>
          </a:xfrm>
        </p:spPr>
        <p:txBody>
          <a:bodyPr/>
          <a:lstStyle/>
          <a:p>
            <a:pPr algn="ctr"/>
            <a:r>
              <a:rPr lang="ru-RU" sz="1800" smtClean="0"/>
              <a:t>Из задымлённой квартиры лучше выбираться пригнувшись или на четвереньках – внизу дыма обычно меньше. Дышать при этом нужно через влажную ткань – платок, полотенце, шарф.</a:t>
            </a:r>
          </a:p>
        </p:txBody>
      </p:sp>
      <p:pic>
        <p:nvPicPr>
          <p:cNvPr id="17411" name="Рисунок 5" descr="http://www.forchel.ru/images/metodkabinet/poj-bez1.jpg"/>
          <p:cNvPicPr>
            <a:picLocks noGrp="1"/>
          </p:cNvPicPr>
          <p:nvPr>
            <p:ph type="pic" idx="1"/>
          </p:nvPr>
        </p:nvPicPr>
        <p:blipFill>
          <a:blip r:embed="rId3"/>
          <a:srcRect l="6174" t="15308" r="53146" b="20569"/>
          <a:stretch>
            <a:fillRect/>
          </a:stretch>
        </p:blipFill>
        <p:spPr>
          <a:xfrm rot="380883">
            <a:off x="4000500" y="1500188"/>
            <a:ext cx="3627438" cy="3692525"/>
          </a:xfrm>
          <a:noFill/>
          <a:ln w="9525">
            <a:noFill/>
            <a:miter lim="800000"/>
          </a:ln>
        </p:spPr>
      </p:pic>
    </p:spTree>
  </p:cSld>
  <p:clrMapOvr>
    <a:masterClrMapping/>
  </p:clrMapOvr>
  <p:transition spd="med" advClick="0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2500312" cy="681038"/>
          </a:xfrm>
        </p:spPr>
        <p:txBody>
          <a:bodyPr/>
          <a:lstStyle/>
          <a:p>
            <a:r>
              <a:rPr lang="ru-RU" smtClean="0"/>
              <a:t>Если в доме пожар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" y="2071688"/>
            <a:ext cx="2428875" cy="271462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8000" dirty="0" smtClean="0"/>
              <a:t>Если в квартире есть кто-то из взрослых, позови его на помощь.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80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8000" dirty="0" smtClean="0"/>
              <a:t>Если дома только ты, младший брат или сестра, хватай малыша за руку и быстро бегите к входной двери.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18435" name="Рисунок 15" descr="http://www.tunnel.ru/userfiles/ck/images/3313/V_goryacshej_odezhde_bezhat_zaprecshaetsya._Ot_vetra_silnee_ogon___razgoraetsya.jpg"/>
          <p:cNvPicPr>
            <a:picLocks noChangeAspect="1" noChangeArrowheads="1"/>
          </p:cNvPicPr>
          <p:nvPr/>
        </p:nvPicPr>
        <p:blipFill>
          <a:blip r:embed="rId3"/>
          <a:srcRect l="46625" t="23642" r="30940" b="49942"/>
          <a:stretch>
            <a:fillRect/>
          </a:stretch>
        </p:blipFill>
        <p:spPr bwMode="auto">
          <a:xfrm rot="356322">
            <a:off x="4460875" y="1233488"/>
            <a:ext cx="32162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2500312" cy="681038"/>
          </a:xfrm>
        </p:spPr>
        <p:txBody>
          <a:bodyPr/>
          <a:lstStyle/>
          <a:p>
            <a:r>
              <a:rPr lang="ru-RU" smtClean="0"/>
              <a:t>Если в доме пожар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533650" cy="3100388"/>
          </a:xfrm>
        </p:spPr>
        <p:txBody>
          <a:bodyPr/>
          <a:lstStyle/>
          <a:p>
            <a:r>
              <a:rPr lang="ru-RU" sz="2000" smtClean="0"/>
              <a:t>Нельзя прятаться  в шкаф , под кровать или  запираться в ванной - так от дыма  не спастись.</a:t>
            </a:r>
          </a:p>
        </p:txBody>
      </p:sp>
      <p:pic>
        <p:nvPicPr>
          <p:cNvPr id="19459" name="Picture 2" descr="http://galstonok.rusedu.net/gallery/3100/to_pup_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9708" b="19708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 spd="med" advClick="0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538162"/>
          </a:xfrm>
        </p:spPr>
        <p:txBody>
          <a:bodyPr/>
          <a:lstStyle/>
          <a:p>
            <a:r>
              <a:rPr lang="ru-RU" smtClean="0"/>
              <a:t>Если в доме пожар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143125"/>
            <a:ext cx="2209800" cy="2865438"/>
          </a:xfrm>
        </p:spPr>
        <p:txBody>
          <a:bodyPr/>
          <a:lstStyle/>
          <a:p>
            <a:r>
              <a:rPr lang="ru-RU" sz="1800" smtClean="0"/>
              <a:t>Во время пожара или задымления пользоваться лифтом  НЕЛЬЗЯ!</a:t>
            </a:r>
          </a:p>
        </p:txBody>
      </p:sp>
      <p:pic>
        <p:nvPicPr>
          <p:cNvPr id="20484" name="Picture 2" descr="http://s.compcentr.ru/09/films/4-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5965" r="5965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r>
              <a:rPr lang="ru-RU" sz="3600" smtClean="0"/>
              <a:t>Нельзя</a:t>
            </a:r>
            <a:r>
              <a:rPr lang="en-US" sz="3600" smtClean="0"/>
              <a:t>:</a:t>
            </a:r>
            <a:r>
              <a:rPr lang="ru-RU" sz="3600" smtClean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6200" dirty="0" smtClean="0"/>
              <a:t>Играть со спичками и зажигалками.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6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6200" dirty="0" smtClean="0"/>
              <a:t>Играть с жидкостями,  которые могут вспыхнуть.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6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6200" dirty="0" smtClean="0"/>
              <a:t>Оставлять без присмотра включенный чайник или утюг.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6200" dirty="0" smtClean="0"/>
              <a:t>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21507" name="Picture 2" descr="http://umm4.com/wp-content/uploads/2011/06/stixi-dlya-detej-pravila-pozharnoj-bezopasnosti-3.jpg"/>
          <p:cNvPicPr>
            <a:picLocks noChangeAspect="1" noChangeArrowheads="1"/>
          </p:cNvPicPr>
          <p:nvPr/>
        </p:nvPicPr>
        <p:blipFill>
          <a:blip r:embed="rId3"/>
          <a:srcRect l="8879" r="8879"/>
          <a:stretch>
            <a:fillRect/>
          </a:stretch>
        </p:blipFill>
        <p:spPr bwMode="auto">
          <a:xfrm rot="420000">
            <a:off x="3365500" y="1195388"/>
            <a:ext cx="4618038" cy="3932237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  <a:headEnd/>
            <a:tailEnd/>
          </a:ln>
        </p:spPr>
      </p:pic>
    </p:spTree>
  </p:cSld>
  <p:clrMapOvr>
    <a:masterClrMapping/>
  </p:clrMapOvr>
  <p:transition spd="med" advClick="0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251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1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Comic Sans MS</vt:lpstr>
      <vt:lpstr>Поток</vt:lpstr>
      <vt:lpstr>Поток</vt:lpstr>
      <vt:lpstr>Поток</vt:lpstr>
      <vt:lpstr>Поток</vt:lpstr>
      <vt:lpstr>Слайд 1</vt:lpstr>
      <vt:lpstr>Слайд 2</vt:lpstr>
      <vt:lpstr>Если в доме пожар</vt:lpstr>
      <vt:lpstr>Если в доме пожар</vt:lpstr>
      <vt:lpstr>Если в доме пожар</vt:lpstr>
      <vt:lpstr>Если в доме пожар</vt:lpstr>
      <vt:lpstr>Если в доме пожар</vt:lpstr>
      <vt:lpstr>Если в доме пожар</vt:lpstr>
      <vt:lpstr>Нельзя: </vt:lpstr>
      <vt:lpstr>Если в доме пожар</vt:lpstr>
      <vt:lpstr>Загадки</vt:lpstr>
      <vt:lpstr>Слайд 12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Спасём мир от пажара</dc:title>
  <dc:creator>User</dc:creator>
  <cp:lastModifiedBy>Ольга</cp:lastModifiedBy>
  <cp:revision>33</cp:revision>
  <dcterms:created xsi:type="dcterms:W3CDTF">2013-02-16T10:31:27Z</dcterms:created>
  <dcterms:modified xsi:type="dcterms:W3CDTF">2016-08-25T08:01:32Z</dcterms:modified>
</cp:coreProperties>
</file>