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4" r:id="rId3"/>
    <p:sldId id="311" r:id="rId4"/>
    <p:sldId id="261" r:id="rId5"/>
    <p:sldId id="312" r:id="rId6"/>
    <p:sldId id="317" r:id="rId7"/>
    <p:sldId id="322" r:id="rId8"/>
    <p:sldId id="320" r:id="rId9"/>
    <p:sldId id="319" r:id="rId10"/>
    <p:sldId id="318" r:id="rId11"/>
    <p:sldId id="316" r:id="rId12"/>
    <p:sldId id="324" r:id="rId13"/>
    <p:sldId id="257" r:id="rId14"/>
    <p:sldId id="325" r:id="rId15"/>
    <p:sldId id="315" r:id="rId16"/>
    <p:sldId id="259" r:id="rId17"/>
    <p:sldId id="323" r:id="rId18"/>
    <p:sldId id="310" r:id="rId19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46" autoAdjust="0"/>
  </p:normalViewPr>
  <p:slideViewPr>
    <p:cSldViewPr>
      <p:cViewPr varScale="1">
        <p:scale>
          <a:sx n="70" d="100"/>
          <a:sy n="70" d="100"/>
        </p:scale>
        <p:origin x="-16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351A7D-B015-4888-B7E3-007B5B83EB56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11D413-3E8E-45E4-BFEE-F9867787F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7208CF-F971-40EC-80BC-3982BAB952C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251FD-DF45-4D14-BE31-BB56A2E9EC5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BF50D-9EF9-4FE0-9F90-33FD871D5EA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.</a:t>
            </a:r>
          </a:p>
          <a:p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5EDEB4-E039-4AC5-B593-3176BC11353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8A90A-354E-4551-AC5B-259CD4ADE37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865F6-EA6F-4EAF-87F6-E3CAAEF3FC0C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EA8ED2-09EA-4648-87D4-365BF10F0868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8E6D0C-F912-4878-8D54-1C92870BD45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2B4C9-4157-4267-97D4-16CED849EEF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737402-4624-4621-94D4-FBB21FAB703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731971-7069-4E10-93D9-D11FFA917D0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11A738-5723-4F5E-B6CB-D6139ADECFB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B3F26-DAEF-4E5E-B75E-C7439F9B19F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94DAEA-B09D-4641-B503-134D4050118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1151F-93D1-45ED-BF29-94FFB1021EE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D9159-9059-4F8E-BB5A-AA0DAF09531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6964-5E3A-482E-9E9B-95203439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F937-9158-4984-A288-2B438F11F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5D7B-AA6A-4EF7-911D-A475C1BC3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0EEB-B3DA-4566-BC32-8ED1F6738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825B-ED64-4409-B98D-B0C3C6A94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B168-66E4-4F15-98E7-085189E98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D4CA-0ED6-4335-A6C9-91DB497F9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3EBF-304D-4C4E-A517-BDBB00DE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063D-78FC-461C-BEFC-5C424434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5679-7242-4EEF-855C-DF34FB407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F4C4-3F04-4212-92DD-C784D624E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7D29BD-D480-4D02-B3E3-45FE86591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wmf"/><Relationship Id="rId9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//images.yandex.ru/search?p=1&amp;text=%D1%84%D0%BE%D1%82%D0%BE%20%D1%81%D0%BF%D0%B8%D1%87%D0%B5%D0%BA&amp;spsite=www.photosight.ru&amp;img_url=i77.ltalk.ru/5/58/145805/64/3729264/1997416.jpeg&amp;rpt=simage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hyperlink" Target="//images.yandex.ru/search?p=0&amp;text=%D1%84%D0%BE%D1%82%D0%BE%20%D0%B2%D0%B5%D1%87%D0%BD%D0%BE%D0%B3%D0%BE%20%D0%BE%D0%B3%D0%BD%D1%8F&amp;spsite=fake-003-1350474.ru&amp;img_url=img0.liveinternet.ru/images/attach/c/0/47/285/47285616_565791.jpg&amp;rpt=sim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Picture 21" descr="fireman-fire-extinguisher-front-empty-board-illustration-327092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</p:spPr>
      </p:pic>
      <p:sp>
        <p:nvSpPr>
          <p:cNvPr id="206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3857625" y="1857375"/>
            <a:ext cx="4714875" cy="4286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 Black" pitchFamily="34" charset="0"/>
              </a:rPr>
              <a:t>               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 Black" pitchFamily="34" charset="0"/>
              </a:rPr>
              <a:t>                 </a:t>
            </a:r>
            <a:endParaRPr lang="ru-RU" b="1" dirty="0" smtClean="0"/>
          </a:p>
        </p:txBody>
      </p:sp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1219200" y="333375"/>
            <a:ext cx="7162800" cy="22320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28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195513" y="3284538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Митина О.Н.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5282" y="1133730"/>
            <a:ext cx="6262414" cy="1983004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 prst="convex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6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cs typeface="Arial"/>
              </a:rPr>
              <a:t>"</a:t>
            </a:r>
            <a:r>
              <a:rPr lang="ru-RU" sz="6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Огонь друг или враг</a:t>
            </a:r>
            <a:r>
              <a:rPr lang="ru-RU" sz="6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cs typeface="Arial"/>
              </a:rPr>
              <a:t>?"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208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ea typeface="Aharoni" pitchFamily="2" charset="-79"/>
                <a:cs typeface="Times New Roman" pitchFamily="18" charset="0"/>
              </a:rPr>
              <a:t>Чтобы не было беды,</a:t>
            </a:r>
            <a:br>
              <a:rPr lang="ru-RU" sz="2800" b="1">
                <a:latin typeface="Times New Roman" pitchFamily="18" charset="0"/>
                <a:ea typeface="Aharoni" pitchFamily="2" charset="-79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ea typeface="Aharoni" pitchFamily="2" charset="-79"/>
                <a:cs typeface="Times New Roman" pitchFamily="18" charset="0"/>
              </a:rPr>
              <a:t> огнеопасные предметы убери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1790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ERG\AppData\Local\Microsoft\Windows\Temporary Internet Files\Content.IE5\MWKW7P0P\MC90023281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060575"/>
            <a:ext cx="139858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221163"/>
            <a:ext cx="158432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SERG\AppData\Local\Microsoft\Windows\Temporary Internet Files\Content.IE5\MWKW7P0P\MC90043978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5013325"/>
            <a:ext cx="13874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5661025"/>
            <a:ext cx="12747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4149725"/>
            <a:ext cx="1800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2138" y="2276475"/>
            <a:ext cx="20875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8625" y="3716338"/>
            <a:ext cx="13668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6866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5085184"/>
            <a:ext cx="554461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НАЙДИТЕ  ПРАВИЛЬНЫЕ </a:t>
            </a:r>
          </a:p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ФРАГМЕНТЫ  КАРТИНКИ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2" descr="C:\Documents and Settings\Admin\Рабочий стол\пли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68153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8313" y="1341438"/>
            <a:ext cx="900112" cy="900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492500" y="765175"/>
            <a:ext cx="900113" cy="90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979613" y="2565400"/>
            <a:ext cx="900112" cy="90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" name="Picture 2" descr="C:\Documents and Settings\Admin\Рабочий стол\плита.jpg"/>
          <p:cNvPicPr>
            <a:picLocks noChangeAspect="1" noChangeArrowheads="1"/>
          </p:cNvPicPr>
          <p:nvPr/>
        </p:nvPicPr>
        <p:blipFill>
          <a:blip r:embed="rId3"/>
          <a:srcRect l="4614" t="21838" r="75385" b="57884"/>
          <a:stretch>
            <a:fillRect/>
          </a:stretch>
        </p:blipFill>
        <p:spPr bwMode="auto">
          <a:xfrm>
            <a:off x="6300788" y="476250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Admin\Рабочий стол\плита.jpg"/>
          <p:cNvPicPr>
            <a:picLocks noChangeAspect="1" noChangeArrowheads="1"/>
          </p:cNvPicPr>
          <p:nvPr/>
        </p:nvPicPr>
        <p:blipFill>
          <a:blip r:embed="rId3"/>
          <a:srcRect l="69231" t="9360" r="10770" b="70363"/>
          <a:stretch>
            <a:fillRect/>
          </a:stretch>
        </p:blipFill>
        <p:spPr bwMode="auto">
          <a:xfrm>
            <a:off x="7740650" y="1844675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Admin\Рабочий стол\плита.jpg"/>
          <p:cNvPicPr>
            <a:picLocks noChangeAspect="1" noChangeArrowheads="1"/>
          </p:cNvPicPr>
          <p:nvPr/>
        </p:nvPicPr>
        <p:blipFill>
          <a:blip r:embed="rId3"/>
          <a:srcRect l="36923" t="48355" r="43077" b="31367"/>
          <a:stretch>
            <a:fillRect/>
          </a:stretch>
        </p:blipFill>
        <p:spPr bwMode="auto">
          <a:xfrm>
            <a:off x="6372225" y="34290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Admin\Рабочий стол\плита.jpg"/>
          <p:cNvPicPr>
            <a:picLocks noChangeAspect="1" noChangeArrowheads="1"/>
          </p:cNvPicPr>
          <p:nvPr/>
        </p:nvPicPr>
        <p:blipFill>
          <a:blip r:embed="rId3"/>
          <a:srcRect l="55026" t="38634" r="24974" b="41089"/>
          <a:stretch>
            <a:fillRect/>
          </a:stretch>
        </p:blipFill>
        <p:spPr bwMode="auto">
          <a:xfrm>
            <a:off x="7740650" y="476250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Documents and Settings\Admin\Рабочий стол\плита.jpg"/>
          <p:cNvPicPr>
            <a:picLocks noChangeAspect="1" noChangeArrowheads="1"/>
          </p:cNvPicPr>
          <p:nvPr/>
        </p:nvPicPr>
        <p:blipFill>
          <a:blip r:embed="rId3"/>
          <a:srcRect l="25975" r="54025" b="79904"/>
          <a:stretch>
            <a:fillRect/>
          </a:stretch>
        </p:blipFill>
        <p:spPr bwMode="auto">
          <a:xfrm>
            <a:off x="6372225" y="1844675"/>
            <a:ext cx="936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ocuments and Settings\Admin\Рабочий стол\плита.jpg"/>
          <p:cNvPicPr>
            <a:picLocks noChangeAspect="1" noChangeArrowheads="1"/>
          </p:cNvPicPr>
          <p:nvPr/>
        </p:nvPicPr>
        <p:blipFill>
          <a:blip r:embed="rId3"/>
          <a:srcRect t="40556" r="80000" b="39166"/>
          <a:stretch>
            <a:fillRect/>
          </a:stretch>
        </p:blipFill>
        <p:spPr bwMode="auto">
          <a:xfrm>
            <a:off x="7667625" y="34290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63784 0.12615 " pathEditMode="relative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L -0.46458 -0.15741 " pathEditMode="relative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532 L -0.47639 -0.131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утюг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51133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979712" y="5085184"/>
            <a:ext cx="554461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НАЙДИТЕ  ПРАВИЛЬНЫЕ </a:t>
            </a:r>
          </a:p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ФРАГМЕНТЫ  КАРТИНКИ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700338" y="1773238"/>
            <a:ext cx="900112" cy="900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067175" y="3644900"/>
            <a:ext cx="900113" cy="90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50825" y="2060575"/>
            <a:ext cx="900113" cy="90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" name="Picture 2" descr="C:\Documents and Settings\Admin\Рабочий стол\утюг .jpg"/>
          <p:cNvPicPr>
            <a:picLocks noChangeAspect="1" noChangeArrowheads="1"/>
          </p:cNvPicPr>
          <p:nvPr/>
        </p:nvPicPr>
        <p:blipFill>
          <a:blip r:embed="rId3"/>
          <a:srcRect t="39063" r="81689" b="40625"/>
          <a:stretch>
            <a:fillRect/>
          </a:stretch>
        </p:blipFill>
        <p:spPr bwMode="auto">
          <a:xfrm>
            <a:off x="7885113" y="404813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Admin\Рабочий стол\утюг .jpg"/>
          <p:cNvPicPr>
            <a:picLocks noChangeAspect="1" noChangeArrowheads="1"/>
          </p:cNvPicPr>
          <p:nvPr/>
        </p:nvPicPr>
        <p:blipFill>
          <a:blip r:embed="rId3"/>
          <a:srcRect l="47887" t="32813" r="33803" b="46875"/>
          <a:stretch>
            <a:fillRect/>
          </a:stretch>
        </p:blipFill>
        <p:spPr bwMode="auto">
          <a:xfrm>
            <a:off x="6588125" y="1773238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Admin\Рабочий стол\утюг .jpg"/>
          <p:cNvPicPr>
            <a:picLocks noChangeAspect="1" noChangeArrowheads="1"/>
          </p:cNvPicPr>
          <p:nvPr/>
        </p:nvPicPr>
        <p:blipFill>
          <a:blip r:embed="rId3"/>
          <a:srcRect l="74648" t="73438" r="7042" b="6250"/>
          <a:stretch>
            <a:fillRect/>
          </a:stretch>
        </p:blipFill>
        <p:spPr bwMode="auto">
          <a:xfrm>
            <a:off x="7812088" y="32845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Admin\Рабочий стол\утюг .jpg"/>
          <p:cNvPicPr>
            <a:picLocks noChangeAspect="1" noChangeArrowheads="1"/>
          </p:cNvPicPr>
          <p:nvPr/>
        </p:nvPicPr>
        <p:blipFill>
          <a:blip r:embed="rId3"/>
          <a:srcRect l="68851" t="67006" r="12840" b="12682"/>
          <a:stretch>
            <a:fillRect/>
          </a:stretch>
        </p:blipFill>
        <p:spPr bwMode="auto">
          <a:xfrm>
            <a:off x="6588125" y="4048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Admin\Рабочий стол\утюг .jpg"/>
          <p:cNvPicPr>
            <a:picLocks noChangeAspect="1" noChangeArrowheads="1"/>
          </p:cNvPicPr>
          <p:nvPr/>
        </p:nvPicPr>
        <p:blipFill>
          <a:blip r:embed="rId3"/>
          <a:srcRect l="33803" t="14063" r="47887" b="65625"/>
          <a:stretch>
            <a:fillRect/>
          </a:stretch>
        </p:blipFill>
        <p:spPr bwMode="auto">
          <a:xfrm>
            <a:off x="7812088" y="18446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Documents and Settings\Admin\Рабочий стол\утюг .jpg"/>
          <p:cNvPicPr>
            <a:picLocks noChangeAspect="1" noChangeArrowheads="1"/>
          </p:cNvPicPr>
          <p:nvPr/>
        </p:nvPicPr>
        <p:blipFill>
          <a:blip r:embed="rId3"/>
          <a:srcRect l="8122" t="71510" r="73567" b="8176"/>
          <a:stretch>
            <a:fillRect/>
          </a:stretch>
        </p:blipFill>
        <p:spPr bwMode="auto">
          <a:xfrm>
            <a:off x="6516688" y="3284538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42518 2.59259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32 L -0.83073 0.241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4.07407E-6 L -0.40938 0.05254 " pathEditMode="relative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6" descr="сканирование0051"/>
          <p:cNvPicPr>
            <a:picLocks noChangeAspect="1" noChangeArrowheads="1"/>
          </p:cNvPicPr>
          <p:nvPr/>
        </p:nvPicPr>
        <p:blipFill>
          <a:blip r:embed="rId3"/>
          <a:srcRect l="1971" t="1022" r="1535" b="6662"/>
          <a:stretch>
            <a:fillRect/>
          </a:stretch>
        </p:blipFill>
        <p:spPr bwMode="auto">
          <a:xfrm>
            <a:off x="1554163" y="600075"/>
            <a:ext cx="375443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сканирование0051"/>
          <p:cNvPicPr>
            <a:picLocks noChangeAspect="1" noChangeArrowheads="1"/>
          </p:cNvPicPr>
          <p:nvPr/>
        </p:nvPicPr>
        <p:blipFill>
          <a:blip r:embed="rId4"/>
          <a:srcRect l="30962" t="23721" r="32726" b="49583"/>
          <a:stretch>
            <a:fillRect/>
          </a:stretch>
        </p:blipFill>
        <p:spPr bwMode="auto">
          <a:xfrm>
            <a:off x="7451725" y="476250"/>
            <a:ext cx="141128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сканирование0051"/>
          <p:cNvPicPr>
            <a:picLocks noChangeAspect="1" noChangeArrowheads="1"/>
          </p:cNvPicPr>
          <p:nvPr/>
        </p:nvPicPr>
        <p:blipFill>
          <a:blip r:embed="rId5"/>
          <a:srcRect l="1971" t="70949" r="61775" b="1448"/>
          <a:stretch>
            <a:fillRect/>
          </a:stretch>
        </p:blipFill>
        <p:spPr bwMode="auto">
          <a:xfrm>
            <a:off x="5651500" y="4221163"/>
            <a:ext cx="14414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840038" y="638175"/>
            <a:ext cx="1439862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54163" y="2930525"/>
            <a:ext cx="1439862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660775" y="2989263"/>
            <a:ext cx="1439863" cy="1439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8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476672"/>
            <a:ext cx="923330" cy="518457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НАЙДИТЕ ПРАВИЛЬНЫЕ </a:t>
            </a:r>
          </a:p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ФРАГМЕНТЫ КАРТИНКИ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37" name="Picture 13" descr="сканирование0051"/>
          <p:cNvPicPr>
            <a:picLocks noChangeAspect="1" noChangeArrowheads="1"/>
          </p:cNvPicPr>
          <p:nvPr/>
        </p:nvPicPr>
        <p:blipFill>
          <a:blip r:embed="rId6"/>
          <a:srcRect l="33524" t="1022" r="28856" b="72290"/>
          <a:stretch>
            <a:fillRect/>
          </a:stretch>
        </p:blipFill>
        <p:spPr bwMode="auto">
          <a:xfrm>
            <a:off x="5580063" y="2276475"/>
            <a:ext cx="14541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сканирование0051"/>
          <p:cNvPicPr>
            <a:picLocks noChangeAspect="1" noChangeArrowheads="1"/>
          </p:cNvPicPr>
          <p:nvPr/>
        </p:nvPicPr>
        <p:blipFill>
          <a:blip r:embed="rId7"/>
          <a:srcRect l="1971" t="44881" r="61349" b="28429"/>
          <a:stretch>
            <a:fillRect/>
          </a:stretch>
        </p:blipFill>
        <p:spPr bwMode="auto">
          <a:xfrm>
            <a:off x="7451725" y="2276475"/>
            <a:ext cx="14097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сканирование0051"/>
          <p:cNvPicPr>
            <a:picLocks noChangeAspect="1" noChangeArrowheads="1"/>
          </p:cNvPicPr>
          <p:nvPr/>
        </p:nvPicPr>
        <p:blipFill>
          <a:blip r:embed="rId8"/>
          <a:srcRect l="36287" t="68188" r="24950" b="4208"/>
          <a:stretch>
            <a:fillRect/>
          </a:stretch>
        </p:blipFill>
        <p:spPr bwMode="auto">
          <a:xfrm>
            <a:off x="5580063" y="476250"/>
            <a:ext cx="1436687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сканирование0051"/>
          <p:cNvPicPr>
            <a:picLocks noChangeAspect="1" noChangeArrowheads="1"/>
          </p:cNvPicPr>
          <p:nvPr/>
        </p:nvPicPr>
        <p:blipFill>
          <a:blip r:embed="rId9"/>
          <a:srcRect l="56113" t="44881" r="5850" b="28738"/>
          <a:stretch>
            <a:fillRect/>
          </a:stretch>
        </p:blipFill>
        <p:spPr bwMode="auto">
          <a:xfrm>
            <a:off x="7451725" y="4221163"/>
            <a:ext cx="144938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3 -0.241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-0.64392 0.10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2 L -0.41771 -0.177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4" grpId="0" animBg="1"/>
      <p:bldP spid="10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1570038" y="404813"/>
            <a:ext cx="6097587" cy="61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НАЙДИ ОДИНАКОВЫЕ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ОГНЕШУШИТЕЛИ</a:t>
            </a:r>
          </a:p>
        </p:txBody>
      </p:sp>
      <p:pic>
        <p:nvPicPr>
          <p:cNvPr id="3" name="Рисунок 13" descr="D:\Мои документы\Мои результаты сканирования\2009-10 (окт)\сканирование0182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323850" y="1557338"/>
            <a:ext cx="83518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2" descr="D:\Мои документы\Мои результаты сканирования\2009-10 (окт)\сканирование0037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l="2785" t="53986" b="1514"/>
          <a:stretch>
            <a:fillRect/>
          </a:stretch>
        </p:blipFill>
        <p:spPr bwMode="auto">
          <a:xfrm>
            <a:off x="2484438" y="3500438"/>
            <a:ext cx="64436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 документы\Мои результаты сканирования\2009-10 (окт)\сканирование0037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l="2785" t="1324" b="54176"/>
          <a:stretch>
            <a:fillRect/>
          </a:stretch>
        </p:blipFill>
        <p:spPr bwMode="auto">
          <a:xfrm>
            <a:off x="1547813" y="188913"/>
            <a:ext cx="64436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553998" cy="518457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НАЙДИТЕ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10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ОТЛИЧИЙ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4663" y="1557338"/>
            <a:ext cx="2051050" cy="22050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8538" y="1557338"/>
            <a:ext cx="1979612" cy="22050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638" y="3789363"/>
            <a:ext cx="2124075" cy="21605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8538" y="3789363"/>
            <a:ext cx="1979612" cy="21828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6825" y="2276475"/>
            <a:ext cx="647700" cy="6477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843213" y="2276475"/>
            <a:ext cx="649287" cy="6477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076825" y="4508500"/>
            <a:ext cx="647700" cy="6492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2916238" y="4581525"/>
            <a:ext cx="647700" cy="6477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Admin\Рабочий стол\razreznie transport\пожарная.jpg"/>
          <p:cNvPicPr>
            <a:picLocks noChangeAspect="1" noChangeArrowheads="1"/>
          </p:cNvPicPr>
          <p:nvPr/>
        </p:nvPicPr>
        <p:blipFill>
          <a:blip r:embed="rId3"/>
          <a:srcRect t="14117" r="75288" b="49413"/>
          <a:stretch>
            <a:fillRect/>
          </a:stretch>
        </p:blipFill>
        <p:spPr bwMode="auto">
          <a:xfrm>
            <a:off x="7127875" y="0"/>
            <a:ext cx="2016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конечная звезда 11"/>
          <p:cNvSpPr/>
          <p:nvPr/>
        </p:nvSpPr>
        <p:spPr>
          <a:xfrm>
            <a:off x="7164388" y="0"/>
            <a:ext cx="647700" cy="6477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C:\Documents and Settings\Admin\Рабочий стол\razreznie transport\пожарная.jpg"/>
          <p:cNvPicPr>
            <a:picLocks noChangeAspect="1" noChangeArrowheads="1"/>
          </p:cNvPicPr>
          <p:nvPr/>
        </p:nvPicPr>
        <p:blipFill>
          <a:blip r:embed="rId3"/>
          <a:srcRect l="24712" t="14117" r="49695" b="49413"/>
          <a:stretch>
            <a:fillRect/>
          </a:stretch>
        </p:blipFill>
        <p:spPr bwMode="auto">
          <a:xfrm>
            <a:off x="0" y="4625975"/>
            <a:ext cx="2087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-конечная звезда 16"/>
          <p:cNvSpPr/>
          <p:nvPr/>
        </p:nvSpPr>
        <p:spPr>
          <a:xfrm>
            <a:off x="1331913" y="4724400"/>
            <a:ext cx="647700" cy="6492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\Рабочий стол\razreznie transport\пожарная.jpg"/>
          <p:cNvPicPr>
            <a:picLocks noChangeAspect="1" noChangeArrowheads="1"/>
          </p:cNvPicPr>
          <p:nvPr/>
        </p:nvPicPr>
        <p:blipFill>
          <a:blip r:embed="rId3"/>
          <a:srcRect t="50587" r="75288" b="14117"/>
          <a:stretch>
            <a:fillRect/>
          </a:stretch>
        </p:blipFill>
        <p:spPr bwMode="auto">
          <a:xfrm>
            <a:off x="0" y="0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razreznie transport\пожарная.jpg"/>
          <p:cNvPicPr>
            <a:picLocks noChangeAspect="1" noChangeArrowheads="1"/>
          </p:cNvPicPr>
          <p:nvPr/>
        </p:nvPicPr>
        <p:blipFill>
          <a:blip r:embed="rId3"/>
          <a:srcRect l="24712" t="50587" r="49695" b="14117"/>
          <a:stretch>
            <a:fillRect/>
          </a:stretch>
        </p:blipFill>
        <p:spPr bwMode="auto">
          <a:xfrm>
            <a:off x="7056438" y="4697413"/>
            <a:ext cx="20875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-конечная звезда 12"/>
          <p:cNvSpPr/>
          <p:nvPr/>
        </p:nvSpPr>
        <p:spPr>
          <a:xfrm>
            <a:off x="8496300" y="6210300"/>
            <a:ext cx="647700" cy="6477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0" y="1484313"/>
            <a:ext cx="647700" cy="64928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53143 0.221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46476 -0.452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30694 -0.1324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4809 0.5525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8" grpId="0" animBg="1"/>
      <p:bldP spid="19" grpId="0" animBg="1"/>
      <p:bldP spid="12" grpId="0" animBg="1"/>
      <p:bldP spid="17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95536" y="260648"/>
            <a:ext cx="84969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Запомните!!!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огонь и дым, беда-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нужно прятаться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–то никогда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Подальше от огня вы убегайте!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телефону «01»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Пожарных вызывайте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908175" y="3429000"/>
            <a:ext cx="50403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WordArt 6"/>
          <p:cNvSpPr>
            <a:spLocks noChangeArrowheads="1" noChangeShapeType="1" noTextEdit="1"/>
          </p:cNvSpPr>
          <p:nvPr/>
        </p:nvSpPr>
        <p:spPr bwMode="auto">
          <a:xfrm>
            <a:off x="0" y="1052513"/>
            <a:ext cx="9144000" cy="329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Будь осторожен с огнём!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404813"/>
            <a:ext cx="7772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Спички не тронь, в спичках - огонь!</a:t>
            </a:r>
          </a:p>
          <a:p>
            <a:pPr algn="ctr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052513"/>
            <a:ext cx="82089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 играй, дружок, со спичкой!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Помни ты, она мала,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Но от спички-невелички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Может дом сгореть дотла</a:t>
            </a:r>
            <a:r>
              <a:rPr lang="ru-RU"/>
              <a:t>.</a:t>
            </a:r>
          </a:p>
        </p:txBody>
      </p:sp>
      <p:pic>
        <p:nvPicPr>
          <p:cNvPr id="5" name="Picture 9" descr="http://im6-tub.yandex.net/i?id=94342225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867275"/>
            <a:ext cx="3276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im8-tub.yandex.net/i?id=76054881&amp;tov=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52738"/>
            <a:ext cx="3311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m8-tub.yandex.net/i?id=175589518&amp;tov=8&amp;n=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781300"/>
            <a:ext cx="33131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>
            <a:normAutofit fontScale="90000"/>
          </a:bodyPr>
          <a:lstStyle/>
          <a:p>
            <a:pPr marL="80963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409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ДОБРЫЙ  ОГОНЬ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844675"/>
            <a:ext cx="2593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508500"/>
            <a:ext cx="25923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ракета"/>
          <p:cNvPicPr>
            <a:picLocks noChangeAspect="1" noChangeArrowheads="1"/>
          </p:cNvPicPr>
          <p:nvPr/>
        </p:nvPicPr>
        <p:blipFill>
          <a:blip r:embed="rId6"/>
          <a:srcRect r="2521" b="6615"/>
          <a:stretch>
            <a:fillRect/>
          </a:stretch>
        </p:blipFill>
        <p:spPr bwMode="auto">
          <a:xfrm>
            <a:off x="3348038" y="2924175"/>
            <a:ext cx="251936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im5-tub.yandex.net/i?id=73564699&amp;tov=5&amp;n=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508500"/>
            <a:ext cx="25209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ЗЛОЙ  ОГОНЬ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628775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365625"/>
            <a:ext cx="27368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im3-tub.yandex.net/i?id=27977382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437063"/>
            <a:ext cx="2808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2997200"/>
            <a:ext cx="27368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168275" y="188913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    </a:t>
            </a:r>
          </a:p>
        </p:txBody>
      </p:sp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214313" y="214313"/>
            <a:ext cx="8572500" cy="5857875"/>
          </a:xfrm>
        </p:spPr>
        <p:txBody>
          <a:bodyPr>
            <a:normAutofit fontScale="90000"/>
          </a:bodyPr>
          <a:lstStyle/>
          <a:p>
            <a:pPr indent="3314700" algn="r" fontAlgn="auto">
              <a:spcAft>
                <a:spcPts val="0"/>
              </a:spcAft>
              <a:buFont typeface="Wingdings" pitchFamily="2" charset="2"/>
              <a:buChar char="ü"/>
              <a:tabLst>
                <a:tab pos="2416175" algn="l"/>
                <a:tab pos="3494088" algn="l"/>
                <a:tab pos="3951288" algn="l"/>
                <a:tab pos="4849813" algn="l"/>
                <a:tab pos="4930775" algn="l"/>
              </a:tabLs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333375"/>
            <a:ext cx="7561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ПОЖАРНАЯ ТЕХНИКА ОЧЕНЬ СЛОЖНА, ОГОНЬ ПОТУШИТЬ ПОМОГАЕТ ОНА.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697413"/>
            <a:ext cx="2663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341438"/>
            <a:ext cx="266541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7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2663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35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341438"/>
            <a:ext cx="2698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пож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933825"/>
            <a:ext cx="2771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э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3860800"/>
            <a:ext cx="2665413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333375"/>
            <a:ext cx="75612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КТО РАБОТАЕТ С ОГНЁМ?</a:t>
            </a:r>
          </a:p>
        </p:txBody>
      </p:sp>
      <p:pic>
        <p:nvPicPr>
          <p:cNvPr id="3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89363"/>
            <a:ext cx="26638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кузне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81075"/>
            <a:ext cx="26638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сталева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981075"/>
            <a:ext cx="2665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хлебокомбинат"/>
          <p:cNvPicPr>
            <a:picLocks noChangeAspect="1" noChangeArrowheads="1"/>
          </p:cNvPicPr>
          <p:nvPr/>
        </p:nvPicPr>
        <p:blipFill>
          <a:blip r:embed="rId6"/>
          <a:srcRect l="4547" t="6094" r="4523" b="11641"/>
          <a:stretch>
            <a:fillRect/>
          </a:stretch>
        </p:blipFill>
        <p:spPr bwMode="auto">
          <a:xfrm>
            <a:off x="6227763" y="3789363"/>
            <a:ext cx="2736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2133600"/>
            <a:ext cx="2663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Бсварщи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797425"/>
            <a:ext cx="26749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2275" y="188913"/>
            <a:ext cx="568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«Помощь придет вовремя, в срок,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правильно сделать звонок»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33375"/>
            <a:ext cx="7191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1916113"/>
            <a:ext cx="18192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ru-RU" sz="66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ru-RU" sz="66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ERG\AppData\Local\Microsoft\Windows\Temporary Internet Files\Content.IE5\EE22I13U\MC900388716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659563" y="2205038"/>
            <a:ext cx="20605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789363"/>
            <a:ext cx="23050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804025" y="5373688"/>
            <a:ext cx="1917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0.08765 L -0.54566 0.47595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-0.05393 L -0.56701 -0.2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8 0.01411 L -0.55365 -0.206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04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088" y="333375"/>
            <a:ext cx="75612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0" dirty="0">
                <a:latin typeface="Times New Roman" pitchFamily="18" charset="0"/>
                <a:ea typeface="Aharoni"/>
                <a:cs typeface="Times New Roman" pitchFamily="18" charset="0"/>
              </a:rPr>
              <a:t>Надо не только номер набрать, </a:t>
            </a:r>
          </a:p>
          <a:p>
            <a:pPr algn="ctr">
              <a:defRPr/>
            </a:pPr>
            <a:r>
              <a:rPr lang="ru-RU" sz="2800" b="1" kern="0" dirty="0">
                <a:latin typeface="Times New Roman" pitchFamily="18" charset="0"/>
                <a:ea typeface="Aharoni"/>
                <a:cs typeface="Times New Roman" pitchFamily="18" charset="0"/>
              </a:rPr>
              <a:t>но и пожарника быстро собрать.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628775"/>
            <a:ext cx="1871662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05038"/>
            <a:ext cx="13668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724400"/>
            <a:ext cx="122396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3213100"/>
            <a:ext cx="11572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1557338"/>
            <a:ext cx="10810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4941888"/>
            <a:ext cx="12239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5668963"/>
            <a:ext cx="14398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4888" y="2781300"/>
            <a:ext cx="1079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1412875"/>
            <a:ext cx="14573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3141663"/>
            <a:ext cx="12954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6688" y="5013325"/>
            <a:ext cx="15446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7848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«ЧТО НУЖНО ДЛЯ ПОЖАРНОГО ЩИТА?»                   </a:t>
            </a:r>
          </a:p>
        </p:txBody>
      </p:sp>
      <p:pic>
        <p:nvPicPr>
          <p:cNvPr id="3" name="Picture 4" descr="ОГОНЬ 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770413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вед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844675"/>
            <a:ext cx="847725" cy="1228725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" name="Picture 13" descr="вед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916113"/>
            <a:ext cx="847725" cy="1228725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" name="Picture 7" descr="лом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221163"/>
            <a:ext cx="952500" cy="952500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7" name="Picture 9" descr="баго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4149725"/>
            <a:ext cx="952500" cy="952500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" name="Picture 11" descr="лопа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1916113"/>
            <a:ext cx="1150938" cy="1311275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9" name="Picture 16" descr="ящик с песком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4005263"/>
            <a:ext cx="1609725" cy="1228725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1" name="Picture 14" descr="огнетушител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2565400"/>
            <a:ext cx="1066800" cy="1228725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2" name="Picture 15" descr="огнетушител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2636838"/>
            <a:ext cx="1066800" cy="1228725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96</Words>
  <Application>Microsoft Office PowerPoint</Application>
  <PresentationFormat>Экран (4:3)</PresentationFormat>
  <Paragraphs>45</Paragraphs>
  <Slides>18</Slides>
  <Notes>16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Times New Roman</vt:lpstr>
      <vt:lpstr>Wingdings</vt:lpstr>
      <vt:lpstr>Verdana</vt:lpstr>
      <vt:lpstr>Aharoni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Ольга</cp:lastModifiedBy>
  <cp:revision>139</cp:revision>
  <dcterms:created xsi:type="dcterms:W3CDTF">2007-11-24T20:41:04Z</dcterms:created>
  <dcterms:modified xsi:type="dcterms:W3CDTF">2017-02-24T10:16:20Z</dcterms:modified>
</cp:coreProperties>
</file>