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4"/>
  </p:handoutMasterIdLst>
  <p:sldIdLst>
    <p:sldId id="257" r:id="rId5"/>
    <p:sldId id="258" r:id="rId6"/>
    <p:sldId id="259" r:id="rId7"/>
    <p:sldId id="261" r:id="rId8"/>
    <p:sldId id="264" r:id="rId9"/>
    <p:sldId id="266" r:id="rId10"/>
    <p:sldId id="265" r:id="rId11"/>
    <p:sldId id="263" r:id="rId12"/>
    <p:sldId id="273" r:id="rId13"/>
    <p:sldId id="274" r:id="rId14"/>
    <p:sldId id="275" r:id="rId15"/>
    <p:sldId id="262" r:id="rId16"/>
    <p:sldId id="268" r:id="rId17"/>
    <p:sldId id="267" r:id="rId18"/>
    <p:sldId id="269" r:id="rId19"/>
    <p:sldId id="270" r:id="rId20"/>
    <p:sldId id="271" r:id="rId21"/>
    <p:sldId id="276" r:id="rId22"/>
    <p:sldId id="272" r:id="rId2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4624" autoAdjust="0"/>
  </p:normalViewPr>
  <p:slideViewPr>
    <p:cSldViewPr snapToGrid="0">
      <p:cViewPr>
        <p:scale>
          <a:sx n="75" d="100"/>
          <a:sy n="75" d="100"/>
        </p:scale>
        <p:origin x="-2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BD5A7-715C-45EF-86B4-37EBEED71AC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2326C0-CFA3-450D-BCE5-9585AC3CF691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Задачи </a:t>
          </a:r>
        </a:p>
        <a:p>
          <a:r>
            <a:rPr lang="ru-RU" sz="1400" dirty="0" smtClean="0">
              <a:solidFill>
                <a:schemeClr val="tx1"/>
              </a:solidFill>
            </a:rPr>
            <a:t>проекта</a:t>
          </a:r>
          <a:endParaRPr lang="ru-RU" sz="1400" dirty="0">
            <a:solidFill>
              <a:schemeClr val="tx1"/>
            </a:solidFill>
          </a:endParaRPr>
        </a:p>
      </dgm:t>
    </dgm:pt>
    <dgm:pt modelId="{3E351C3D-C23E-40F9-9392-17BE4C737105}" type="parTrans" cxnId="{FE183871-985F-4DDE-B337-65ACE6CE9483}">
      <dgm:prSet/>
      <dgm:spPr/>
      <dgm:t>
        <a:bodyPr/>
        <a:lstStyle/>
        <a:p>
          <a:endParaRPr lang="ru-RU"/>
        </a:p>
      </dgm:t>
    </dgm:pt>
    <dgm:pt modelId="{BB26C77F-1109-4662-AF22-403BD6BE73B2}" type="sibTrans" cxnId="{FE183871-985F-4DDE-B337-65ACE6CE9483}">
      <dgm:prSet/>
      <dgm:spPr/>
      <dgm:t>
        <a:bodyPr/>
        <a:lstStyle/>
        <a:p>
          <a:endParaRPr lang="ru-RU"/>
        </a:p>
      </dgm:t>
    </dgm:pt>
    <dgm:pt modelId="{01B8312B-561D-4D56-BEBB-5A5923A13A5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образовательные</a:t>
          </a:r>
          <a:endParaRPr lang="ru-RU" sz="1400" dirty="0">
            <a:solidFill>
              <a:schemeClr val="tx1"/>
            </a:solidFill>
          </a:endParaRPr>
        </a:p>
      </dgm:t>
    </dgm:pt>
    <dgm:pt modelId="{5070E126-6DC6-48CF-845A-00A35CB51217}" type="parTrans" cxnId="{75EBE144-D0B0-4B14-878F-A38BAFCFA7AC}">
      <dgm:prSet/>
      <dgm:spPr/>
      <dgm:t>
        <a:bodyPr/>
        <a:lstStyle/>
        <a:p>
          <a:endParaRPr lang="ru-RU"/>
        </a:p>
      </dgm:t>
    </dgm:pt>
    <dgm:pt modelId="{F878630E-4265-4CDA-99A6-12C2178B8A34}" type="sibTrans" cxnId="{75EBE144-D0B0-4B14-878F-A38BAFCFA7AC}">
      <dgm:prSet/>
      <dgm:spPr/>
      <dgm:t>
        <a:bodyPr/>
        <a:lstStyle/>
        <a:p>
          <a:endParaRPr lang="ru-RU"/>
        </a:p>
      </dgm:t>
    </dgm:pt>
    <dgm:pt modelId="{C0FF494F-B5CC-44EA-BC7E-941C6DEDC6F1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Познакомить детей с видами садовых цветов, которые можно вырастить самостоятельно</a:t>
          </a:r>
          <a:endParaRPr lang="ru-RU" sz="1400" dirty="0">
            <a:solidFill>
              <a:schemeClr val="tx1"/>
            </a:solidFill>
          </a:endParaRPr>
        </a:p>
      </dgm:t>
    </dgm:pt>
    <dgm:pt modelId="{76A65DB4-B13E-447D-8E5A-39A8E72A38E8}" type="parTrans" cxnId="{E3381B32-B260-4DF1-A7E3-428A9131C445}">
      <dgm:prSet/>
      <dgm:spPr/>
      <dgm:t>
        <a:bodyPr/>
        <a:lstStyle/>
        <a:p>
          <a:endParaRPr lang="ru-RU"/>
        </a:p>
      </dgm:t>
    </dgm:pt>
    <dgm:pt modelId="{C9E55110-7B1D-47C0-BB03-F5D2D9239D49}" type="sibTrans" cxnId="{E3381B32-B260-4DF1-A7E3-428A9131C445}">
      <dgm:prSet/>
      <dgm:spPr/>
      <dgm:t>
        <a:bodyPr/>
        <a:lstStyle/>
        <a:p>
          <a:endParaRPr lang="ru-RU"/>
        </a:p>
      </dgm:t>
    </dgm:pt>
    <dgm:pt modelId="{D67AB0CB-AEAF-477A-9387-D7D1CFCC884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Познакомить детей с названиями садовых цветов.</a:t>
          </a:r>
          <a:endParaRPr lang="ru-RU" sz="1400" dirty="0">
            <a:solidFill>
              <a:schemeClr val="tx1"/>
            </a:solidFill>
          </a:endParaRPr>
        </a:p>
      </dgm:t>
    </dgm:pt>
    <dgm:pt modelId="{CCFA12C7-774C-4F9A-AD00-F5F5E95DE45A}" type="parTrans" cxnId="{E6F1C1B0-11EA-46D6-89D7-4EB08BF6083A}">
      <dgm:prSet/>
      <dgm:spPr/>
      <dgm:t>
        <a:bodyPr/>
        <a:lstStyle/>
        <a:p>
          <a:endParaRPr lang="ru-RU"/>
        </a:p>
      </dgm:t>
    </dgm:pt>
    <dgm:pt modelId="{32510EF4-C997-45AE-961C-6E5C0E640823}" type="sibTrans" cxnId="{E6F1C1B0-11EA-46D6-89D7-4EB08BF6083A}">
      <dgm:prSet/>
      <dgm:spPr/>
      <dgm:t>
        <a:bodyPr/>
        <a:lstStyle/>
        <a:p>
          <a:endParaRPr lang="ru-RU"/>
        </a:p>
      </dgm:t>
    </dgm:pt>
    <dgm:pt modelId="{42C80801-1B39-4654-A612-87C77830E3B0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Воспитательные</a:t>
          </a:r>
          <a:endParaRPr lang="ru-RU" sz="1400" dirty="0">
            <a:solidFill>
              <a:schemeClr val="tx1"/>
            </a:solidFill>
          </a:endParaRPr>
        </a:p>
      </dgm:t>
    </dgm:pt>
    <dgm:pt modelId="{E0398EB8-49D2-45C2-9D47-0B489E51A8E3}" type="parTrans" cxnId="{28CA8D2F-F5A5-4440-9FF8-6AB26514F129}">
      <dgm:prSet/>
      <dgm:spPr/>
      <dgm:t>
        <a:bodyPr/>
        <a:lstStyle/>
        <a:p>
          <a:endParaRPr lang="ru-RU"/>
        </a:p>
      </dgm:t>
    </dgm:pt>
    <dgm:pt modelId="{334E6509-C352-416B-A31F-DA7FF43F6FB7}" type="sibTrans" cxnId="{28CA8D2F-F5A5-4440-9FF8-6AB26514F129}">
      <dgm:prSet/>
      <dgm:spPr/>
      <dgm:t>
        <a:bodyPr/>
        <a:lstStyle/>
        <a:p>
          <a:endParaRPr lang="ru-RU"/>
        </a:p>
      </dgm:t>
    </dgm:pt>
    <dgm:pt modelId="{E8260160-FDA7-4EE3-A028-E57B54FB9F4E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Развивающие</a:t>
          </a:r>
          <a:endParaRPr lang="ru-RU" sz="1400" dirty="0">
            <a:solidFill>
              <a:schemeClr val="tx1"/>
            </a:solidFill>
          </a:endParaRPr>
        </a:p>
      </dgm:t>
    </dgm:pt>
    <dgm:pt modelId="{D1BCDFFF-42FB-4D60-A43F-142E1DAFC0F7}" type="parTrans" cxnId="{F07B07FB-85DA-497B-B2B2-359EC22181E5}">
      <dgm:prSet/>
      <dgm:spPr/>
      <dgm:t>
        <a:bodyPr/>
        <a:lstStyle/>
        <a:p>
          <a:endParaRPr lang="ru-RU"/>
        </a:p>
      </dgm:t>
    </dgm:pt>
    <dgm:pt modelId="{FEE71E3B-BBE4-40B9-9087-BA18555E9580}" type="sibTrans" cxnId="{F07B07FB-85DA-497B-B2B2-359EC22181E5}">
      <dgm:prSet/>
      <dgm:spPr/>
      <dgm:t>
        <a:bodyPr/>
        <a:lstStyle/>
        <a:p>
          <a:endParaRPr lang="ru-RU"/>
        </a:p>
      </dgm:t>
    </dgm:pt>
    <dgm:pt modelId="{D1EB038A-F4BD-4DB6-B04D-10E3A51027C8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Познакомить с правилами посева и посадки некоторых растений</a:t>
          </a:r>
          <a:endParaRPr lang="ru-RU" sz="1400" dirty="0">
            <a:solidFill>
              <a:schemeClr val="tx1"/>
            </a:solidFill>
          </a:endParaRPr>
        </a:p>
      </dgm:t>
    </dgm:pt>
    <dgm:pt modelId="{1B97844A-DC46-4F46-B397-230C5D9DBD39}" type="parTrans" cxnId="{3724CF18-1987-4482-8B73-F4AD4DA9E126}">
      <dgm:prSet/>
      <dgm:spPr/>
      <dgm:t>
        <a:bodyPr/>
        <a:lstStyle/>
        <a:p>
          <a:endParaRPr lang="ru-RU"/>
        </a:p>
      </dgm:t>
    </dgm:pt>
    <dgm:pt modelId="{9D132ADE-6C9D-411D-A07D-5B07F0C547B7}" type="sibTrans" cxnId="{3724CF18-1987-4482-8B73-F4AD4DA9E126}">
      <dgm:prSet/>
      <dgm:spPr/>
      <dgm:t>
        <a:bodyPr/>
        <a:lstStyle/>
        <a:p>
          <a:endParaRPr lang="ru-RU"/>
        </a:p>
      </dgm:t>
    </dgm:pt>
    <dgm:pt modelId="{B801EF05-E93A-44C8-B7B7-7406B0AD3C0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Воспитывать бережное отношение к объектам живой природы </a:t>
          </a:r>
          <a:endParaRPr lang="ru-RU" sz="1400" dirty="0">
            <a:solidFill>
              <a:schemeClr val="tx1"/>
            </a:solidFill>
          </a:endParaRPr>
        </a:p>
      </dgm:t>
    </dgm:pt>
    <dgm:pt modelId="{87A6AF99-37DE-4E31-BD82-07CE77AFED26}" type="parTrans" cxnId="{A4504DB5-1560-4443-9F80-AB1D6FF333D6}">
      <dgm:prSet/>
      <dgm:spPr/>
      <dgm:t>
        <a:bodyPr/>
        <a:lstStyle/>
        <a:p>
          <a:endParaRPr lang="ru-RU"/>
        </a:p>
      </dgm:t>
    </dgm:pt>
    <dgm:pt modelId="{85233931-A6F1-41B1-8F49-919C52BDC980}" type="sibTrans" cxnId="{A4504DB5-1560-4443-9F80-AB1D6FF333D6}">
      <dgm:prSet/>
      <dgm:spPr/>
      <dgm:t>
        <a:bodyPr/>
        <a:lstStyle/>
        <a:p>
          <a:endParaRPr lang="ru-RU"/>
        </a:p>
      </dgm:t>
    </dgm:pt>
    <dgm:pt modelId="{EA9B2E82-0583-4C1C-BAEC-027D83A5195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Расширить знания воспитанников об изменениях, происходящих в природе с наступлением весны</a:t>
          </a:r>
          <a:endParaRPr lang="ru-RU" sz="1400" dirty="0">
            <a:solidFill>
              <a:schemeClr val="tx1"/>
            </a:solidFill>
          </a:endParaRPr>
        </a:p>
      </dgm:t>
    </dgm:pt>
    <dgm:pt modelId="{5824003B-A096-4EC4-8BEE-D7406799A661}" type="parTrans" cxnId="{E87C200C-4A8A-4C63-B417-353228B47A15}">
      <dgm:prSet/>
      <dgm:spPr/>
      <dgm:t>
        <a:bodyPr/>
        <a:lstStyle/>
        <a:p>
          <a:endParaRPr lang="ru-RU"/>
        </a:p>
      </dgm:t>
    </dgm:pt>
    <dgm:pt modelId="{86AAF813-98B3-4BBF-801F-AEB2FC5B87F0}" type="sibTrans" cxnId="{E87C200C-4A8A-4C63-B417-353228B47A15}">
      <dgm:prSet/>
      <dgm:spPr/>
      <dgm:t>
        <a:bodyPr/>
        <a:lstStyle/>
        <a:p>
          <a:endParaRPr lang="ru-RU"/>
        </a:p>
      </dgm:t>
    </dgm:pt>
    <dgm:pt modelId="{D4DD86FF-53E3-4477-BB18-C1E2C03FDDB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Учить описывать из каких частей состоит цветок (корня, стебля, листьев, бутонов, лепестков.)</a:t>
          </a:r>
          <a:endParaRPr lang="ru-RU" sz="1400" dirty="0">
            <a:solidFill>
              <a:schemeClr val="tx1"/>
            </a:solidFill>
          </a:endParaRPr>
        </a:p>
      </dgm:t>
    </dgm:pt>
    <dgm:pt modelId="{650C48E3-75D6-45FC-8D14-8C19EBB411F1}" type="parTrans" cxnId="{88F757DA-CE5F-4773-A095-533E67EEB82E}">
      <dgm:prSet/>
      <dgm:spPr/>
      <dgm:t>
        <a:bodyPr/>
        <a:lstStyle/>
        <a:p>
          <a:endParaRPr lang="ru-RU"/>
        </a:p>
      </dgm:t>
    </dgm:pt>
    <dgm:pt modelId="{684F19BC-D606-42E1-AF90-49F770547194}" type="sibTrans" cxnId="{88F757DA-CE5F-4773-A095-533E67EEB82E}">
      <dgm:prSet/>
      <dgm:spPr/>
      <dgm:t>
        <a:bodyPr/>
        <a:lstStyle/>
        <a:p>
          <a:endParaRPr lang="ru-RU"/>
        </a:p>
      </dgm:t>
    </dgm:pt>
    <dgm:pt modelId="{D748EFF5-819E-4454-9F75-F5E27FEA4F6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Воспитать чувство любви к прекрасному</a:t>
          </a:r>
          <a:endParaRPr lang="ru-RU" sz="1400" dirty="0">
            <a:solidFill>
              <a:schemeClr val="tx1"/>
            </a:solidFill>
          </a:endParaRPr>
        </a:p>
      </dgm:t>
    </dgm:pt>
    <dgm:pt modelId="{E8B01FC6-EB79-4597-A027-0C4E9F3BD890}" type="parTrans" cxnId="{BF801CF1-67DC-4E30-A139-D645B9EE0D19}">
      <dgm:prSet/>
      <dgm:spPr/>
      <dgm:t>
        <a:bodyPr/>
        <a:lstStyle/>
        <a:p>
          <a:endParaRPr lang="ru-RU"/>
        </a:p>
      </dgm:t>
    </dgm:pt>
    <dgm:pt modelId="{DB2D6DD0-DCC6-4F5B-9947-24C040B1233F}" type="sibTrans" cxnId="{BF801CF1-67DC-4E30-A139-D645B9EE0D19}">
      <dgm:prSet/>
      <dgm:spPr/>
      <dgm:t>
        <a:bodyPr/>
        <a:lstStyle/>
        <a:p>
          <a:endParaRPr lang="ru-RU"/>
        </a:p>
      </dgm:t>
    </dgm:pt>
    <dgm:pt modelId="{5ACC07A3-0D97-4046-AD05-BF05BBECF6E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Развить наблюдательность по отношению к окружающему миру</a:t>
          </a:r>
          <a:r>
            <a:rPr lang="ru-RU" sz="1600" dirty="0" smtClean="0">
              <a:solidFill>
                <a:schemeClr val="tx1"/>
              </a:solidFill>
            </a:rPr>
            <a:t>.</a:t>
          </a:r>
          <a:endParaRPr lang="ru-RU" sz="1600" dirty="0">
            <a:solidFill>
              <a:schemeClr val="tx1"/>
            </a:solidFill>
          </a:endParaRPr>
        </a:p>
      </dgm:t>
    </dgm:pt>
    <dgm:pt modelId="{40056C0A-CC53-4433-A14E-F9EB83196E5A}" type="parTrans" cxnId="{2BC48FC7-3BBC-416A-B915-13B3E84DC5EC}">
      <dgm:prSet/>
      <dgm:spPr/>
      <dgm:t>
        <a:bodyPr/>
        <a:lstStyle/>
        <a:p>
          <a:endParaRPr lang="ru-RU"/>
        </a:p>
      </dgm:t>
    </dgm:pt>
    <dgm:pt modelId="{FCA29558-FFDE-4DD8-99E0-FA35EF57D135}" type="sibTrans" cxnId="{2BC48FC7-3BBC-416A-B915-13B3E84DC5EC}">
      <dgm:prSet/>
      <dgm:spPr/>
      <dgm:t>
        <a:bodyPr/>
        <a:lstStyle/>
        <a:p>
          <a:endParaRPr lang="ru-RU"/>
        </a:p>
      </dgm:t>
    </dgm:pt>
    <dgm:pt modelId="{9C40C7ED-0F15-452B-B743-9C1BCDAB5D3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Воспитание трудолюбия на примере деятельности по уходу за растениями</a:t>
          </a:r>
          <a:endParaRPr lang="ru-RU" sz="1400" dirty="0">
            <a:solidFill>
              <a:schemeClr val="tx1"/>
            </a:solidFill>
          </a:endParaRPr>
        </a:p>
      </dgm:t>
    </dgm:pt>
    <dgm:pt modelId="{9CB014A0-6EA3-467E-8B1F-BA0FB8493983}" type="parTrans" cxnId="{869E2D99-9877-4FB9-9D5F-B718292C60AE}">
      <dgm:prSet/>
      <dgm:spPr/>
      <dgm:t>
        <a:bodyPr/>
        <a:lstStyle/>
        <a:p>
          <a:endParaRPr lang="ru-RU"/>
        </a:p>
      </dgm:t>
    </dgm:pt>
    <dgm:pt modelId="{42085758-1B42-483E-9C8F-52C4D4AEB786}" type="sibTrans" cxnId="{869E2D99-9877-4FB9-9D5F-B718292C60AE}">
      <dgm:prSet/>
      <dgm:spPr/>
      <dgm:t>
        <a:bodyPr/>
        <a:lstStyle/>
        <a:p>
          <a:endParaRPr lang="ru-RU"/>
        </a:p>
      </dgm:t>
    </dgm:pt>
    <dgm:pt modelId="{EA63B3F6-71C8-47B7-8FCC-70A6CFBE3E6D}" type="pres">
      <dgm:prSet presAssocID="{8FBBD5A7-715C-45EF-86B4-37EBEED71A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DE6476-40BC-4543-B6FB-6C451FA2AE65}" type="pres">
      <dgm:prSet presAssocID="{122326C0-CFA3-450D-BCE5-9585AC3CF691}" presName="root1" presStyleCnt="0"/>
      <dgm:spPr/>
    </dgm:pt>
    <dgm:pt modelId="{DCA459C2-1FC4-4088-A66F-659FBFC1E612}" type="pres">
      <dgm:prSet presAssocID="{122326C0-CFA3-450D-BCE5-9585AC3CF691}" presName="LevelOneTextNode" presStyleLbl="node0" presStyleIdx="0" presStyleCnt="1" custScaleX="56044" custLinFactX="-8631" custLinFactNeighborX="-100000" custLinFactNeighborY="-8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D1F9DD-4B6F-4246-A549-DE47E17F9011}" type="pres">
      <dgm:prSet presAssocID="{122326C0-CFA3-450D-BCE5-9585AC3CF691}" presName="level2hierChild" presStyleCnt="0"/>
      <dgm:spPr/>
    </dgm:pt>
    <dgm:pt modelId="{70F3D085-0350-4FCE-94EC-3B42778CB9B3}" type="pres">
      <dgm:prSet presAssocID="{5070E126-6DC6-48CF-845A-00A35CB5121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37CEBD4-88FD-437C-970A-916C01E2496E}" type="pres">
      <dgm:prSet presAssocID="{5070E126-6DC6-48CF-845A-00A35CB5121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A1BBF71-C51F-4227-B2E9-FF55263E2338}" type="pres">
      <dgm:prSet presAssocID="{01B8312B-561D-4D56-BEBB-5A5923A13A5B}" presName="root2" presStyleCnt="0"/>
      <dgm:spPr/>
    </dgm:pt>
    <dgm:pt modelId="{C79BF31A-6F54-4F62-9042-C563AA3BC3EA}" type="pres">
      <dgm:prSet presAssocID="{01B8312B-561D-4D56-BEBB-5A5923A13A5B}" presName="LevelTwoTextNode" presStyleLbl="node2" presStyleIdx="0" presStyleCnt="3" custLinFactNeighborX="-14773" custLinFactNeighborY="197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40BEC9-0209-454E-83DC-124C2D09B588}" type="pres">
      <dgm:prSet presAssocID="{01B8312B-561D-4D56-BEBB-5A5923A13A5B}" presName="level3hierChild" presStyleCnt="0"/>
      <dgm:spPr/>
    </dgm:pt>
    <dgm:pt modelId="{D600CFED-5FE0-4108-83B0-D3EB21C2AF78}" type="pres">
      <dgm:prSet presAssocID="{76A65DB4-B13E-447D-8E5A-39A8E72A38E8}" presName="conn2-1" presStyleLbl="parChTrans1D3" presStyleIdx="0" presStyleCnt="9"/>
      <dgm:spPr/>
      <dgm:t>
        <a:bodyPr/>
        <a:lstStyle/>
        <a:p>
          <a:endParaRPr lang="ru-RU"/>
        </a:p>
      </dgm:t>
    </dgm:pt>
    <dgm:pt modelId="{865FC1E1-1E62-4ED3-BE1C-AF577D44CB88}" type="pres">
      <dgm:prSet presAssocID="{76A65DB4-B13E-447D-8E5A-39A8E72A38E8}" presName="connTx" presStyleLbl="parChTrans1D3" presStyleIdx="0" presStyleCnt="9"/>
      <dgm:spPr/>
      <dgm:t>
        <a:bodyPr/>
        <a:lstStyle/>
        <a:p>
          <a:endParaRPr lang="ru-RU"/>
        </a:p>
      </dgm:t>
    </dgm:pt>
    <dgm:pt modelId="{616D35E7-9083-42FE-BE44-4AA628616347}" type="pres">
      <dgm:prSet presAssocID="{C0FF494F-B5CC-44EA-BC7E-941C6DEDC6F1}" presName="root2" presStyleCnt="0"/>
      <dgm:spPr/>
    </dgm:pt>
    <dgm:pt modelId="{ECA5C604-8200-4586-BC8E-17C81BA45C70}" type="pres">
      <dgm:prSet presAssocID="{C0FF494F-B5CC-44EA-BC7E-941C6DEDC6F1}" presName="LevelTwoTextNode" presStyleLbl="node3" presStyleIdx="0" presStyleCnt="9" custScaleX="362419" custScaleY="51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228BA-AB10-4AE9-94E0-E36A694DD96E}" type="pres">
      <dgm:prSet presAssocID="{C0FF494F-B5CC-44EA-BC7E-941C6DEDC6F1}" presName="level3hierChild" presStyleCnt="0"/>
      <dgm:spPr/>
    </dgm:pt>
    <dgm:pt modelId="{371901DD-ABD7-4CA3-A484-91977E800A2D}" type="pres">
      <dgm:prSet presAssocID="{CCFA12C7-774C-4F9A-AD00-F5F5E95DE45A}" presName="conn2-1" presStyleLbl="parChTrans1D3" presStyleIdx="1" presStyleCnt="9"/>
      <dgm:spPr/>
      <dgm:t>
        <a:bodyPr/>
        <a:lstStyle/>
        <a:p>
          <a:endParaRPr lang="ru-RU"/>
        </a:p>
      </dgm:t>
    </dgm:pt>
    <dgm:pt modelId="{16105E25-7206-4F55-B7D5-82DAE065796E}" type="pres">
      <dgm:prSet presAssocID="{CCFA12C7-774C-4F9A-AD00-F5F5E95DE45A}" presName="connTx" presStyleLbl="parChTrans1D3" presStyleIdx="1" presStyleCnt="9"/>
      <dgm:spPr/>
      <dgm:t>
        <a:bodyPr/>
        <a:lstStyle/>
        <a:p>
          <a:endParaRPr lang="ru-RU"/>
        </a:p>
      </dgm:t>
    </dgm:pt>
    <dgm:pt modelId="{4B61BAC4-C293-45DC-AF2B-4D128F08CD6A}" type="pres">
      <dgm:prSet presAssocID="{D67AB0CB-AEAF-477A-9387-D7D1CFCC8845}" presName="root2" presStyleCnt="0"/>
      <dgm:spPr/>
    </dgm:pt>
    <dgm:pt modelId="{35A8F612-D0C6-489F-A8E3-480875FE8AC0}" type="pres">
      <dgm:prSet presAssocID="{D67AB0CB-AEAF-477A-9387-D7D1CFCC8845}" presName="LevelTwoTextNode" presStyleLbl="node3" presStyleIdx="1" presStyleCnt="9" custScaleX="362288" custScaleY="64071" custLinFactNeighborX="787" custLinFactNeighborY="-1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093F1-F96F-4D69-B481-7E491AA1FD9E}" type="pres">
      <dgm:prSet presAssocID="{D67AB0CB-AEAF-477A-9387-D7D1CFCC8845}" presName="level3hierChild" presStyleCnt="0"/>
      <dgm:spPr/>
    </dgm:pt>
    <dgm:pt modelId="{E4C78F68-2649-4C1C-81FB-4271361AFD7F}" type="pres">
      <dgm:prSet presAssocID="{650C48E3-75D6-45FC-8D14-8C19EBB411F1}" presName="conn2-1" presStyleLbl="parChTrans1D3" presStyleIdx="2" presStyleCnt="9"/>
      <dgm:spPr/>
      <dgm:t>
        <a:bodyPr/>
        <a:lstStyle/>
        <a:p>
          <a:endParaRPr lang="ru-RU"/>
        </a:p>
      </dgm:t>
    </dgm:pt>
    <dgm:pt modelId="{EFF474B5-47D8-453A-BFBE-C2224FB3410B}" type="pres">
      <dgm:prSet presAssocID="{650C48E3-75D6-45FC-8D14-8C19EBB411F1}" presName="connTx" presStyleLbl="parChTrans1D3" presStyleIdx="2" presStyleCnt="9"/>
      <dgm:spPr/>
      <dgm:t>
        <a:bodyPr/>
        <a:lstStyle/>
        <a:p>
          <a:endParaRPr lang="ru-RU"/>
        </a:p>
      </dgm:t>
    </dgm:pt>
    <dgm:pt modelId="{991D06F6-C9EC-4C49-A63E-CEFBC29641E7}" type="pres">
      <dgm:prSet presAssocID="{D4DD86FF-53E3-4477-BB18-C1E2C03FDDB6}" presName="root2" presStyleCnt="0"/>
      <dgm:spPr/>
    </dgm:pt>
    <dgm:pt modelId="{4786838E-E034-415F-B50C-E55AAA8A1F8A}" type="pres">
      <dgm:prSet presAssocID="{D4DD86FF-53E3-4477-BB18-C1E2C03FDDB6}" presName="LevelTwoTextNode" presStyleLbl="node3" presStyleIdx="2" presStyleCnt="9" custScaleX="331982" custScaleY="47117" custLinFactNeighborX="4663" custLinFactNeighborY="-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32EF7C-7CF1-4BA2-ABF9-233C689E60BB}" type="pres">
      <dgm:prSet presAssocID="{D4DD86FF-53E3-4477-BB18-C1E2C03FDDB6}" presName="level3hierChild" presStyleCnt="0"/>
      <dgm:spPr/>
    </dgm:pt>
    <dgm:pt modelId="{ADBAE986-740E-433D-B825-60E3F03899D8}" type="pres">
      <dgm:prSet presAssocID="{E0398EB8-49D2-45C2-9D47-0B489E51A8E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C2667D7-004C-4C8E-B758-ECBB830A3AA4}" type="pres">
      <dgm:prSet presAssocID="{E0398EB8-49D2-45C2-9D47-0B489E51A8E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1936684-9178-4D3A-826B-640B343C2AD4}" type="pres">
      <dgm:prSet presAssocID="{42C80801-1B39-4654-A612-87C77830E3B0}" presName="root2" presStyleCnt="0"/>
      <dgm:spPr/>
    </dgm:pt>
    <dgm:pt modelId="{7A12A237-647A-4FAD-821E-69C5FCB7CBB3}" type="pres">
      <dgm:prSet presAssocID="{42C80801-1B39-4654-A612-87C77830E3B0}" presName="LevelTwoTextNode" presStyleLbl="node2" presStyleIdx="1" presStyleCnt="3" custLinFactNeighborX="675" custLinFactNeighborY="-53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ABFBD4-81B9-4A21-B39D-617286A9CC25}" type="pres">
      <dgm:prSet presAssocID="{42C80801-1B39-4654-A612-87C77830E3B0}" presName="level3hierChild" presStyleCnt="0"/>
      <dgm:spPr/>
    </dgm:pt>
    <dgm:pt modelId="{79D9FF3A-C702-43ED-9EC8-5A758CF3EA1A}" type="pres">
      <dgm:prSet presAssocID="{87A6AF99-37DE-4E31-BD82-07CE77AFED26}" presName="conn2-1" presStyleLbl="parChTrans1D3" presStyleIdx="3" presStyleCnt="9"/>
      <dgm:spPr/>
      <dgm:t>
        <a:bodyPr/>
        <a:lstStyle/>
        <a:p>
          <a:endParaRPr lang="ru-RU"/>
        </a:p>
      </dgm:t>
    </dgm:pt>
    <dgm:pt modelId="{9E10D574-29B7-47E7-83B4-8972D9EF231C}" type="pres">
      <dgm:prSet presAssocID="{87A6AF99-37DE-4E31-BD82-07CE77AFED26}" presName="connTx" presStyleLbl="parChTrans1D3" presStyleIdx="3" presStyleCnt="9"/>
      <dgm:spPr/>
      <dgm:t>
        <a:bodyPr/>
        <a:lstStyle/>
        <a:p>
          <a:endParaRPr lang="ru-RU"/>
        </a:p>
      </dgm:t>
    </dgm:pt>
    <dgm:pt modelId="{CC92FDEE-59F4-4B6C-A71C-8DCABAB14A13}" type="pres">
      <dgm:prSet presAssocID="{B801EF05-E93A-44C8-B7B7-7406B0AD3C05}" presName="root2" presStyleCnt="0"/>
      <dgm:spPr/>
    </dgm:pt>
    <dgm:pt modelId="{EF7B5B15-3765-4916-89F8-E8D27628281F}" type="pres">
      <dgm:prSet presAssocID="{B801EF05-E93A-44C8-B7B7-7406B0AD3C05}" presName="LevelTwoTextNode" presStyleLbl="node3" presStyleIdx="3" presStyleCnt="9" custScaleX="348078" custScaleY="50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67AB56-FA6B-493C-949A-26457AF8BA19}" type="pres">
      <dgm:prSet presAssocID="{B801EF05-E93A-44C8-B7B7-7406B0AD3C05}" presName="level3hierChild" presStyleCnt="0"/>
      <dgm:spPr/>
    </dgm:pt>
    <dgm:pt modelId="{5271BA7D-C167-4266-B0B7-D92D56D3E7FE}" type="pres">
      <dgm:prSet presAssocID="{1B97844A-DC46-4F46-B397-230C5D9DBD39}" presName="conn2-1" presStyleLbl="parChTrans1D3" presStyleIdx="4" presStyleCnt="9"/>
      <dgm:spPr/>
      <dgm:t>
        <a:bodyPr/>
        <a:lstStyle/>
        <a:p>
          <a:endParaRPr lang="ru-RU"/>
        </a:p>
      </dgm:t>
    </dgm:pt>
    <dgm:pt modelId="{3A7BE1AE-63F2-4BA1-A05A-6E7BF8C8B0B2}" type="pres">
      <dgm:prSet presAssocID="{1B97844A-DC46-4F46-B397-230C5D9DBD39}" presName="connTx" presStyleLbl="parChTrans1D3" presStyleIdx="4" presStyleCnt="9"/>
      <dgm:spPr/>
      <dgm:t>
        <a:bodyPr/>
        <a:lstStyle/>
        <a:p>
          <a:endParaRPr lang="ru-RU"/>
        </a:p>
      </dgm:t>
    </dgm:pt>
    <dgm:pt modelId="{B4A3D0DB-A13B-49AD-B9D0-A163FF037747}" type="pres">
      <dgm:prSet presAssocID="{D1EB038A-F4BD-4DB6-B04D-10E3A51027C8}" presName="root2" presStyleCnt="0"/>
      <dgm:spPr/>
    </dgm:pt>
    <dgm:pt modelId="{B7B886DF-9C8D-4C09-A53A-C7A9DC146B68}" type="pres">
      <dgm:prSet presAssocID="{D1EB038A-F4BD-4DB6-B04D-10E3A51027C8}" presName="LevelTwoTextNode" presStyleLbl="node3" presStyleIdx="4" presStyleCnt="9" custScaleX="334714" custScaleY="60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5D2BD8-0C9E-4905-A448-903979CCA50A}" type="pres">
      <dgm:prSet presAssocID="{D1EB038A-F4BD-4DB6-B04D-10E3A51027C8}" presName="level3hierChild" presStyleCnt="0"/>
      <dgm:spPr/>
    </dgm:pt>
    <dgm:pt modelId="{E7878F0A-00B6-402F-9516-2CFE50A96F9C}" type="pres">
      <dgm:prSet presAssocID="{E8B01FC6-EB79-4597-A027-0C4E9F3BD890}" presName="conn2-1" presStyleLbl="parChTrans1D3" presStyleIdx="5" presStyleCnt="9"/>
      <dgm:spPr/>
      <dgm:t>
        <a:bodyPr/>
        <a:lstStyle/>
        <a:p>
          <a:endParaRPr lang="ru-RU"/>
        </a:p>
      </dgm:t>
    </dgm:pt>
    <dgm:pt modelId="{3148297C-7570-4230-8692-6B5143665629}" type="pres">
      <dgm:prSet presAssocID="{E8B01FC6-EB79-4597-A027-0C4E9F3BD890}" presName="connTx" presStyleLbl="parChTrans1D3" presStyleIdx="5" presStyleCnt="9"/>
      <dgm:spPr/>
      <dgm:t>
        <a:bodyPr/>
        <a:lstStyle/>
        <a:p>
          <a:endParaRPr lang="ru-RU"/>
        </a:p>
      </dgm:t>
    </dgm:pt>
    <dgm:pt modelId="{4DA8B4B2-F5DE-4054-BCCC-DCC4B9803E64}" type="pres">
      <dgm:prSet presAssocID="{D748EFF5-819E-4454-9F75-F5E27FEA4F63}" presName="root2" presStyleCnt="0"/>
      <dgm:spPr/>
    </dgm:pt>
    <dgm:pt modelId="{DF7E9032-E145-4370-A7FF-2D582AB64767}" type="pres">
      <dgm:prSet presAssocID="{D748EFF5-819E-4454-9F75-F5E27FEA4F63}" presName="LevelTwoTextNode" presStyleLbl="node3" presStyleIdx="5" presStyleCnt="9" custScaleX="263121" custScaleY="44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642FA3-AD76-43A5-A70D-A3623D14A281}" type="pres">
      <dgm:prSet presAssocID="{D748EFF5-819E-4454-9F75-F5E27FEA4F63}" presName="level3hierChild" presStyleCnt="0"/>
      <dgm:spPr/>
    </dgm:pt>
    <dgm:pt modelId="{0B7F7FB4-0967-47ED-A111-4CAA8C382282}" type="pres">
      <dgm:prSet presAssocID="{9CB014A0-6EA3-467E-8B1F-BA0FB8493983}" presName="conn2-1" presStyleLbl="parChTrans1D3" presStyleIdx="6" presStyleCnt="9"/>
      <dgm:spPr/>
      <dgm:t>
        <a:bodyPr/>
        <a:lstStyle/>
        <a:p>
          <a:endParaRPr lang="ru-RU"/>
        </a:p>
      </dgm:t>
    </dgm:pt>
    <dgm:pt modelId="{2FDB29A4-3986-44B2-88C5-77FEDD744CF4}" type="pres">
      <dgm:prSet presAssocID="{9CB014A0-6EA3-467E-8B1F-BA0FB8493983}" presName="connTx" presStyleLbl="parChTrans1D3" presStyleIdx="6" presStyleCnt="9"/>
      <dgm:spPr/>
      <dgm:t>
        <a:bodyPr/>
        <a:lstStyle/>
        <a:p>
          <a:endParaRPr lang="ru-RU"/>
        </a:p>
      </dgm:t>
    </dgm:pt>
    <dgm:pt modelId="{82CFD11A-E41B-49E5-8237-E5B34CCD4063}" type="pres">
      <dgm:prSet presAssocID="{9C40C7ED-0F15-452B-B743-9C1BCDAB5D3D}" presName="root2" presStyleCnt="0"/>
      <dgm:spPr/>
    </dgm:pt>
    <dgm:pt modelId="{FFB19359-53FC-486F-B41D-5019CC93C35B}" type="pres">
      <dgm:prSet presAssocID="{9C40C7ED-0F15-452B-B743-9C1BCDAB5D3D}" presName="LevelTwoTextNode" presStyleLbl="node3" presStyleIdx="6" presStyleCnt="9" custScaleX="336753" custScaleY="41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B06932-5475-4A62-91DC-72B1530B5054}" type="pres">
      <dgm:prSet presAssocID="{9C40C7ED-0F15-452B-B743-9C1BCDAB5D3D}" presName="level3hierChild" presStyleCnt="0"/>
      <dgm:spPr/>
    </dgm:pt>
    <dgm:pt modelId="{5E44A170-C039-460F-8A2D-789B0342AD42}" type="pres">
      <dgm:prSet presAssocID="{D1BCDFFF-42FB-4D60-A43F-142E1DAFC0F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D96677C-6B00-4557-B1B0-663519016208}" type="pres">
      <dgm:prSet presAssocID="{D1BCDFFF-42FB-4D60-A43F-142E1DAFC0F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88CD1A4-CAB1-40B3-884E-A52E43DD9B98}" type="pres">
      <dgm:prSet presAssocID="{E8260160-FDA7-4EE3-A028-E57B54FB9F4E}" presName="root2" presStyleCnt="0"/>
      <dgm:spPr/>
    </dgm:pt>
    <dgm:pt modelId="{B6D0E87D-C9F1-4E64-B067-53E3A3672A78}" type="pres">
      <dgm:prSet presAssocID="{E8260160-FDA7-4EE3-A028-E57B54FB9F4E}" presName="LevelTwoTextNode" presStyleLbl="node2" presStyleIdx="2" presStyleCnt="3" custLinFactNeighborX="612" custLinFactNeighborY="-51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4206A2-8DA7-40BD-BBE8-12CE4614D83D}" type="pres">
      <dgm:prSet presAssocID="{E8260160-FDA7-4EE3-A028-E57B54FB9F4E}" presName="level3hierChild" presStyleCnt="0"/>
      <dgm:spPr/>
    </dgm:pt>
    <dgm:pt modelId="{50246E32-9D20-4741-9788-8CA5CBB2BE4D}" type="pres">
      <dgm:prSet presAssocID="{5824003B-A096-4EC4-8BEE-D7406799A661}" presName="conn2-1" presStyleLbl="parChTrans1D3" presStyleIdx="7" presStyleCnt="9"/>
      <dgm:spPr/>
      <dgm:t>
        <a:bodyPr/>
        <a:lstStyle/>
        <a:p>
          <a:endParaRPr lang="ru-RU"/>
        </a:p>
      </dgm:t>
    </dgm:pt>
    <dgm:pt modelId="{B354CFE0-4EA9-4CBB-BF2E-AC7CAEA8F469}" type="pres">
      <dgm:prSet presAssocID="{5824003B-A096-4EC4-8BEE-D7406799A661}" presName="connTx" presStyleLbl="parChTrans1D3" presStyleIdx="7" presStyleCnt="9"/>
      <dgm:spPr/>
      <dgm:t>
        <a:bodyPr/>
        <a:lstStyle/>
        <a:p>
          <a:endParaRPr lang="ru-RU"/>
        </a:p>
      </dgm:t>
    </dgm:pt>
    <dgm:pt modelId="{F3824BA7-0BDA-41A9-AD2A-CB462247ABE4}" type="pres">
      <dgm:prSet presAssocID="{EA9B2E82-0583-4C1C-BAEC-027D83A51957}" presName="root2" presStyleCnt="0"/>
      <dgm:spPr/>
    </dgm:pt>
    <dgm:pt modelId="{2295033F-7044-4495-BAE3-9740E3B5AE0F}" type="pres">
      <dgm:prSet presAssocID="{EA9B2E82-0583-4C1C-BAEC-027D83A51957}" presName="LevelTwoTextNode" presStyleLbl="node3" presStyleIdx="7" presStyleCnt="9" custScaleX="359872" custScaleY="52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1CC64B-4C49-4382-8767-C791B2F8123D}" type="pres">
      <dgm:prSet presAssocID="{EA9B2E82-0583-4C1C-BAEC-027D83A51957}" presName="level3hierChild" presStyleCnt="0"/>
      <dgm:spPr/>
    </dgm:pt>
    <dgm:pt modelId="{7EC27B9F-3F4D-46BC-84CC-D8F925E31A7B}" type="pres">
      <dgm:prSet presAssocID="{40056C0A-CC53-4433-A14E-F9EB83196E5A}" presName="conn2-1" presStyleLbl="parChTrans1D3" presStyleIdx="8" presStyleCnt="9"/>
      <dgm:spPr/>
      <dgm:t>
        <a:bodyPr/>
        <a:lstStyle/>
        <a:p>
          <a:endParaRPr lang="ru-RU"/>
        </a:p>
      </dgm:t>
    </dgm:pt>
    <dgm:pt modelId="{CFD441FD-EE28-4358-8B50-F4601062DC02}" type="pres">
      <dgm:prSet presAssocID="{40056C0A-CC53-4433-A14E-F9EB83196E5A}" presName="connTx" presStyleLbl="parChTrans1D3" presStyleIdx="8" presStyleCnt="9"/>
      <dgm:spPr/>
      <dgm:t>
        <a:bodyPr/>
        <a:lstStyle/>
        <a:p>
          <a:endParaRPr lang="ru-RU"/>
        </a:p>
      </dgm:t>
    </dgm:pt>
    <dgm:pt modelId="{7FECC28C-8950-453B-959D-DFCD37063CD4}" type="pres">
      <dgm:prSet presAssocID="{5ACC07A3-0D97-4046-AD05-BF05BBECF6E5}" presName="root2" presStyleCnt="0"/>
      <dgm:spPr/>
    </dgm:pt>
    <dgm:pt modelId="{6F78FADC-F41F-4C7B-A0E7-332A55DC8F5A}" type="pres">
      <dgm:prSet presAssocID="{5ACC07A3-0D97-4046-AD05-BF05BBECF6E5}" presName="LevelTwoTextNode" presStyleLbl="node3" presStyleIdx="8" presStyleCnt="9" custScaleX="346428" custScaleY="448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A45C84-58E1-4C20-AAD3-F130447B202C}" type="pres">
      <dgm:prSet presAssocID="{5ACC07A3-0D97-4046-AD05-BF05BBECF6E5}" presName="level3hierChild" presStyleCnt="0"/>
      <dgm:spPr/>
    </dgm:pt>
  </dgm:ptLst>
  <dgm:cxnLst>
    <dgm:cxn modelId="{5E17F88B-BD82-44CB-9B38-3B8C072EB65F}" type="presOf" srcId="{E8260160-FDA7-4EE3-A028-E57B54FB9F4E}" destId="{B6D0E87D-C9F1-4E64-B067-53E3A3672A78}" srcOrd="0" destOrd="0" presId="urn:microsoft.com/office/officeart/2005/8/layout/hierarchy2"/>
    <dgm:cxn modelId="{500ECAB3-AB7C-48AA-9899-34E3EF4EE507}" type="presOf" srcId="{5824003B-A096-4EC4-8BEE-D7406799A661}" destId="{B354CFE0-4EA9-4CBB-BF2E-AC7CAEA8F469}" srcOrd="1" destOrd="0" presId="urn:microsoft.com/office/officeart/2005/8/layout/hierarchy2"/>
    <dgm:cxn modelId="{FE183871-985F-4DDE-B337-65ACE6CE9483}" srcId="{8FBBD5A7-715C-45EF-86B4-37EBEED71ACC}" destId="{122326C0-CFA3-450D-BCE5-9585AC3CF691}" srcOrd="0" destOrd="0" parTransId="{3E351C3D-C23E-40F9-9392-17BE4C737105}" sibTransId="{BB26C77F-1109-4662-AF22-403BD6BE73B2}"/>
    <dgm:cxn modelId="{C6C06330-EC34-46A8-A2FB-81F734CFD941}" type="presOf" srcId="{1B97844A-DC46-4F46-B397-230C5D9DBD39}" destId="{3A7BE1AE-63F2-4BA1-A05A-6E7BF8C8B0B2}" srcOrd="1" destOrd="0" presId="urn:microsoft.com/office/officeart/2005/8/layout/hierarchy2"/>
    <dgm:cxn modelId="{E87C200C-4A8A-4C63-B417-353228B47A15}" srcId="{E8260160-FDA7-4EE3-A028-E57B54FB9F4E}" destId="{EA9B2E82-0583-4C1C-BAEC-027D83A51957}" srcOrd="0" destOrd="0" parTransId="{5824003B-A096-4EC4-8BEE-D7406799A661}" sibTransId="{86AAF813-98B3-4BBF-801F-AEB2FC5B87F0}"/>
    <dgm:cxn modelId="{A0F47D57-C727-4E7C-94A0-C6CD831AC573}" type="presOf" srcId="{9CB014A0-6EA3-467E-8B1F-BA0FB8493983}" destId="{2FDB29A4-3986-44B2-88C5-77FEDD744CF4}" srcOrd="1" destOrd="0" presId="urn:microsoft.com/office/officeart/2005/8/layout/hierarchy2"/>
    <dgm:cxn modelId="{360A3470-B67D-4792-9D5C-53945CE58DF0}" type="presOf" srcId="{CCFA12C7-774C-4F9A-AD00-F5F5E95DE45A}" destId="{371901DD-ABD7-4CA3-A484-91977E800A2D}" srcOrd="0" destOrd="0" presId="urn:microsoft.com/office/officeart/2005/8/layout/hierarchy2"/>
    <dgm:cxn modelId="{7A32E8A1-D6B2-42A1-A375-D45A2D1422C4}" type="presOf" srcId="{9C40C7ED-0F15-452B-B743-9C1BCDAB5D3D}" destId="{FFB19359-53FC-486F-B41D-5019CC93C35B}" srcOrd="0" destOrd="0" presId="urn:microsoft.com/office/officeart/2005/8/layout/hierarchy2"/>
    <dgm:cxn modelId="{64BC1EED-0114-4BC9-995E-5442A7C4FCCE}" type="presOf" srcId="{76A65DB4-B13E-447D-8E5A-39A8E72A38E8}" destId="{865FC1E1-1E62-4ED3-BE1C-AF577D44CB88}" srcOrd="1" destOrd="0" presId="urn:microsoft.com/office/officeart/2005/8/layout/hierarchy2"/>
    <dgm:cxn modelId="{A21AA565-3C5E-466A-A24F-45E7F8ACDF34}" type="presOf" srcId="{C0FF494F-B5CC-44EA-BC7E-941C6DEDC6F1}" destId="{ECA5C604-8200-4586-BC8E-17C81BA45C70}" srcOrd="0" destOrd="0" presId="urn:microsoft.com/office/officeart/2005/8/layout/hierarchy2"/>
    <dgm:cxn modelId="{E3381B32-B260-4DF1-A7E3-428A9131C445}" srcId="{01B8312B-561D-4D56-BEBB-5A5923A13A5B}" destId="{C0FF494F-B5CC-44EA-BC7E-941C6DEDC6F1}" srcOrd="0" destOrd="0" parTransId="{76A65DB4-B13E-447D-8E5A-39A8E72A38E8}" sibTransId="{C9E55110-7B1D-47C0-BB03-F5D2D9239D49}"/>
    <dgm:cxn modelId="{3E514FF5-E43D-4DBA-9CF6-FFEA74907D95}" type="presOf" srcId="{B801EF05-E93A-44C8-B7B7-7406B0AD3C05}" destId="{EF7B5B15-3765-4916-89F8-E8D27628281F}" srcOrd="0" destOrd="0" presId="urn:microsoft.com/office/officeart/2005/8/layout/hierarchy2"/>
    <dgm:cxn modelId="{848B201B-73B8-40FA-8D79-7503958789AC}" type="presOf" srcId="{650C48E3-75D6-45FC-8D14-8C19EBB411F1}" destId="{E4C78F68-2649-4C1C-81FB-4271361AFD7F}" srcOrd="0" destOrd="0" presId="urn:microsoft.com/office/officeart/2005/8/layout/hierarchy2"/>
    <dgm:cxn modelId="{8F834108-20C6-4812-B922-A49D32BB1813}" type="presOf" srcId="{EA9B2E82-0583-4C1C-BAEC-027D83A51957}" destId="{2295033F-7044-4495-BAE3-9740E3B5AE0F}" srcOrd="0" destOrd="0" presId="urn:microsoft.com/office/officeart/2005/8/layout/hierarchy2"/>
    <dgm:cxn modelId="{88F757DA-CE5F-4773-A095-533E67EEB82E}" srcId="{01B8312B-561D-4D56-BEBB-5A5923A13A5B}" destId="{D4DD86FF-53E3-4477-BB18-C1E2C03FDDB6}" srcOrd="2" destOrd="0" parTransId="{650C48E3-75D6-45FC-8D14-8C19EBB411F1}" sibTransId="{684F19BC-D606-42E1-AF90-49F770547194}"/>
    <dgm:cxn modelId="{71B81A24-AFE9-4811-A6A1-46110139560D}" type="presOf" srcId="{87A6AF99-37DE-4E31-BD82-07CE77AFED26}" destId="{79D9FF3A-C702-43ED-9EC8-5A758CF3EA1A}" srcOrd="0" destOrd="0" presId="urn:microsoft.com/office/officeart/2005/8/layout/hierarchy2"/>
    <dgm:cxn modelId="{651DFF4C-57BA-460C-8EA7-22CF5FD96AA3}" type="presOf" srcId="{650C48E3-75D6-45FC-8D14-8C19EBB411F1}" destId="{EFF474B5-47D8-453A-BFBE-C2224FB3410B}" srcOrd="1" destOrd="0" presId="urn:microsoft.com/office/officeart/2005/8/layout/hierarchy2"/>
    <dgm:cxn modelId="{B6F121E1-EA7E-4390-A662-52FC1F52D3CF}" type="presOf" srcId="{D1EB038A-F4BD-4DB6-B04D-10E3A51027C8}" destId="{B7B886DF-9C8D-4C09-A53A-C7A9DC146B68}" srcOrd="0" destOrd="0" presId="urn:microsoft.com/office/officeart/2005/8/layout/hierarchy2"/>
    <dgm:cxn modelId="{A16D2445-9A18-45E6-B544-8CDC07F6C89D}" type="presOf" srcId="{D4DD86FF-53E3-4477-BB18-C1E2C03FDDB6}" destId="{4786838E-E034-415F-B50C-E55AAA8A1F8A}" srcOrd="0" destOrd="0" presId="urn:microsoft.com/office/officeart/2005/8/layout/hierarchy2"/>
    <dgm:cxn modelId="{33438200-A21C-4E1C-84DC-9910B7A618EB}" type="presOf" srcId="{5ACC07A3-0D97-4046-AD05-BF05BBECF6E5}" destId="{6F78FADC-F41F-4C7B-A0E7-332A55DC8F5A}" srcOrd="0" destOrd="0" presId="urn:microsoft.com/office/officeart/2005/8/layout/hierarchy2"/>
    <dgm:cxn modelId="{426CFB04-2F96-4618-B1ED-EC9950A7462D}" type="presOf" srcId="{40056C0A-CC53-4433-A14E-F9EB83196E5A}" destId="{7EC27B9F-3F4D-46BC-84CC-D8F925E31A7B}" srcOrd="0" destOrd="0" presId="urn:microsoft.com/office/officeart/2005/8/layout/hierarchy2"/>
    <dgm:cxn modelId="{41B6D426-696B-4EF3-820A-56F25EA66003}" type="presOf" srcId="{1B97844A-DC46-4F46-B397-230C5D9DBD39}" destId="{5271BA7D-C167-4266-B0B7-D92D56D3E7FE}" srcOrd="0" destOrd="0" presId="urn:microsoft.com/office/officeart/2005/8/layout/hierarchy2"/>
    <dgm:cxn modelId="{C09A9231-E584-487B-9FD2-38B53C32A04F}" type="presOf" srcId="{5070E126-6DC6-48CF-845A-00A35CB51217}" destId="{70F3D085-0350-4FCE-94EC-3B42778CB9B3}" srcOrd="0" destOrd="0" presId="urn:microsoft.com/office/officeart/2005/8/layout/hierarchy2"/>
    <dgm:cxn modelId="{A4504DB5-1560-4443-9F80-AB1D6FF333D6}" srcId="{42C80801-1B39-4654-A612-87C77830E3B0}" destId="{B801EF05-E93A-44C8-B7B7-7406B0AD3C05}" srcOrd="0" destOrd="0" parTransId="{87A6AF99-37DE-4E31-BD82-07CE77AFED26}" sibTransId="{85233931-A6F1-41B1-8F49-919C52BDC980}"/>
    <dgm:cxn modelId="{EAB05258-3592-4FC5-8736-5CAB5A8B5F71}" type="presOf" srcId="{9CB014A0-6EA3-467E-8B1F-BA0FB8493983}" destId="{0B7F7FB4-0967-47ED-A111-4CAA8C382282}" srcOrd="0" destOrd="0" presId="urn:microsoft.com/office/officeart/2005/8/layout/hierarchy2"/>
    <dgm:cxn modelId="{28CA8D2F-F5A5-4440-9FF8-6AB26514F129}" srcId="{122326C0-CFA3-450D-BCE5-9585AC3CF691}" destId="{42C80801-1B39-4654-A612-87C77830E3B0}" srcOrd="1" destOrd="0" parTransId="{E0398EB8-49D2-45C2-9D47-0B489E51A8E3}" sibTransId="{334E6509-C352-416B-A31F-DA7FF43F6FB7}"/>
    <dgm:cxn modelId="{2FB86274-9569-4E49-AE3F-864A69B56A44}" type="presOf" srcId="{8FBBD5A7-715C-45EF-86B4-37EBEED71ACC}" destId="{EA63B3F6-71C8-47B7-8FCC-70A6CFBE3E6D}" srcOrd="0" destOrd="0" presId="urn:microsoft.com/office/officeart/2005/8/layout/hierarchy2"/>
    <dgm:cxn modelId="{C18FD516-112C-4E15-8F80-41A280A3A1D6}" type="presOf" srcId="{5070E126-6DC6-48CF-845A-00A35CB51217}" destId="{037CEBD4-88FD-437C-970A-916C01E2496E}" srcOrd="1" destOrd="0" presId="urn:microsoft.com/office/officeart/2005/8/layout/hierarchy2"/>
    <dgm:cxn modelId="{E6F1C1B0-11EA-46D6-89D7-4EB08BF6083A}" srcId="{01B8312B-561D-4D56-BEBB-5A5923A13A5B}" destId="{D67AB0CB-AEAF-477A-9387-D7D1CFCC8845}" srcOrd="1" destOrd="0" parTransId="{CCFA12C7-774C-4F9A-AD00-F5F5E95DE45A}" sibTransId="{32510EF4-C997-45AE-961C-6E5C0E640823}"/>
    <dgm:cxn modelId="{B42338A5-0A67-4EF9-A665-4B176F2BACFB}" type="presOf" srcId="{87A6AF99-37DE-4E31-BD82-07CE77AFED26}" destId="{9E10D574-29B7-47E7-83B4-8972D9EF231C}" srcOrd="1" destOrd="0" presId="urn:microsoft.com/office/officeart/2005/8/layout/hierarchy2"/>
    <dgm:cxn modelId="{F2D78AEE-C051-4B9B-8221-76E3658EF453}" type="presOf" srcId="{D748EFF5-819E-4454-9F75-F5E27FEA4F63}" destId="{DF7E9032-E145-4370-A7FF-2D582AB64767}" srcOrd="0" destOrd="0" presId="urn:microsoft.com/office/officeart/2005/8/layout/hierarchy2"/>
    <dgm:cxn modelId="{44E37F95-2BF7-4C6D-A420-90DCD409A5E9}" type="presOf" srcId="{E0398EB8-49D2-45C2-9D47-0B489E51A8E3}" destId="{ADBAE986-740E-433D-B825-60E3F03899D8}" srcOrd="0" destOrd="0" presId="urn:microsoft.com/office/officeart/2005/8/layout/hierarchy2"/>
    <dgm:cxn modelId="{869E2D99-9877-4FB9-9D5F-B718292C60AE}" srcId="{42C80801-1B39-4654-A612-87C77830E3B0}" destId="{9C40C7ED-0F15-452B-B743-9C1BCDAB5D3D}" srcOrd="3" destOrd="0" parTransId="{9CB014A0-6EA3-467E-8B1F-BA0FB8493983}" sibTransId="{42085758-1B42-483E-9C8F-52C4D4AEB786}"/>
    <dgm:cxn modelId="{A481E68E-4D1C-4135-9C7D-036D6CDA9C01}" type="presOf" srcId="{5824003B-A096-4EC4-8BEE-D7406799A661}" destId="{50246E32-9D20-4741-9788-8CA5CBB2BE4D}" srcOrd="0" destOrd="0" presId="urn:microsoft.com/office/officeart/2005/8/layout/hierarchy2"/>
    <dgm:cxn modelId="{EAC2E75C-56A3-4A17-91E5-7FF56D462E13}" type="presOf" srcId="{E8B01FC6-EB79-4597-A027-0C4E9F3BD890}" destId="{E7878F0A-00B6-402F-9516-2CFE50A96F9C}" srcOrd="0" destOrd="0" presId="urn:microsoft.com/office/officeart/2005/8/layout/hierarchy2"/>
    <dgm:cxn modelId="{F07B07FB-85DA-497B-B2B2-359EC22181E5}" srcId="{122326C0-CFA3-450D-BCE5-9585AC3CF691}" destId="{E8260160-FDA7-4EE3-A028-E57B54FB9F4E}" srcOrd="2" destOrd="0" parTransId="{D1BCDFFF-42FB-4D60-A43F-142E1DAFC0F7}" sibTransId="{FEE71E3B-BBE4-40B9-9087-BA18555E9580}"/>
    <dgm:cxn modelId="{3FE055F8-D5E2-4DDC-B343-EF69328B46BD}" type="presOf" srcId="{40056C0A-CC53-4433-A14E-F9EB83196E5A}" destId="{CFD441FD-EE28-4358-8B50-F4601062DC02}" srcOrd="1" destOrd="0" presId="urn:microsoft.com/office/officeart/2005/8/layout/hierarchy2"/>
    <dgm:cxn modelId="{B316663D-220C-4605-9B4D-4F7A5DD31CF1}" type="presOf" srcId="{CCFA12C7-774C-4F9A-AD00-F5F5E95DE45A}" destId="{16105E25-7206-4F55-B7D5-82DAE065796E}" srcOrd="1" destOrd="0" presId="urn:microsoft.com/office/officeart/2005/8/layout/hierarchy2"/>
    <dgm:cxn modelId="{905E5D52-7B5A-42C8-99DD-CD1B2050561A}" type="presOf" srcId="{01B8312B-561D-4D56-BEBB-5A5923A13A5B}" destId="{C79BF31A-6F54-4F62-9042-C563AA3BC3EA}" srcOrd="0" destOrd="0" presId="urn:microsoft.com/office/officeart/2005/8/layout/hierarchy2"/>
    <dgm:cxn modelId="{3C3A6018-DBB8-4A3D-88B9-040FD5DF0B6E}" type="presOf" srcId="{E8B01FC6-EB79-4597-A027-0C4E9F3BD890}" destId="{3148297C-7570-4230-8692-6B5143665629}" srcOrd="1" destOrd="0" presId="urn:microsoft.com/office/officeart/2005/8/layout/hierarchy2"/>
    <dgm:cxn modelId="{BF801CF1-67DC-4E30-A139-D645B9EE0D19}" srcId="{42C80801-1B39-4654-A612-87C77830E3B0}" destId="{D748EFF5-819E-4454-9F75-F5E27FEA4F63}" srcOrd="2" destOrd="0" parTransId="{E8B01FC6-EB79-4597-A027-0C4E9F3BD890}" sibTransId="{DB2D6DD0-DCC6-4F5B-9947-24C040B1233F}"/>
    <dgm:cxn modelId="{567D3350-3C72-4F3D-96FA-026FF88CCC00}" type="presOf" srcId="{D1BCDFFF-42FB-4D60-A43F-142E1DAFC0F7}" destId="{5E44A170-C039-460F-8A2D-789B0342AD42}" srcOrd="0" destOrd="0" presId="urn:microsoft.com/office/officeart/2005/8/layout/hierarchy2"/>
    <dgm:cxn modelId="{75EBE144-D0B0-4B14-878F-A38BAFCFA7AC}" srcId="{122326C0-CFA3-450D-BCE5-9585AC3CF691}" destId="{01B8312B-561D-4D56-BEBB-5A5923A13A5B}" srcOrd="0" destOrd="0" parTransId="{5070E126-6DC6-48CF-845A-00A35CB51217}" sibTransId="{F878630E-4265-4CDA-99A6-12C2178B8A34}"/>
    <dgm:cxn modelId="{3724CF18-1987-4482-8B73-F4AD4DA9E126}" srcId="{42C80801-1B39-4654-A612-87C77830E3B0}" destId="{D1EB038A-F4BD-4DB6-B04D-10E3A51027C8}" srcOrd="1" destOrd="0" parTransId="{1B97844A-DC46-4F46-B397-230C5D9DBD39}" sibTransId="{9D132ADE-6C9D-411D-A07D-5B07F0C547B7}"/>
    <dgm:cxn modelId="{7728E863-8616-4DBF-B655-C7FEB71CF1FF}" type="presOf" srcId="{D1BCDFFF-42FB-4D60-A43F-142E1DAFC0F7}" destId="{ED96677C-6B00-4557-B1B0-663519016208}" srcOrd="1" destOrd="0" presId="urn:microsoft.com/office/officeart/2005/8/layout/hierarchy2"/>
    <dgm:cxn modelId="{2BC48FC7-3BBC-416A-B915-13B3E84DC5EC}" srcId="{E8260160-FDA7-4EE3-A028-E57B54FB9F4E}" destId="{5ACC07A3-0D97-4046-AD05-BF05BBECF6E5}" srcOrd="1" destOrd="0" parTransId="{40056C0A-CC53-4433-A14E-F9EB83196E5A}" sibTransId="{FCA29558-FFDE-4DD8-99E0-FA35EF57D135}"/>
    <dgm:cxn modelId="{FC62E501-1E04-4C0A-8D94-30FED8E08F0A}" type="presOf" srcId="{42C80801-1B39-4654-A612-87C77830E3B0}" destId="{7A12A237-647A-4FAD-821E-69C5FCB7CBB3}" srcOrd="0" destOrd="0" presId="urn:microsoft.com/office/officeart/2005/8/layout/hierarchy2"/>
    <dgm:cxn modelId="{1FFFB524-3FDA-4D25-82DC-5D001833C5D2}" type="presOf" srcId="{D67AB0CB-AEAF-477A-9387-D7D1CFCC8845}" destId="{35A8F612-D0C6-489F-A8E3-480875FE8AC0}" srcOrd="0" destOrd="0" presId="urn:microsoft.com/office/officeart/2005/8/layout/hierarchy2"/>
    <dgm:cxn modelId="{842C2933-62FA-4D81-A1F7-E88720A054DC}" type="presOf" srcId="{E0398EB8-49D2-45C2-9D47-0B489E51A8E3}" destId="{9C2667D7-004C-4C8E-B758-ECBB830A3AA4}" srcOrd="1" destOrd="0" presId="urn:microsoft.com/office/officeart/2005/8/layout/hierarchy2"/>
    <dgm:cxn modelId="{4BC59AC9-02EE-41EB-BB06-E08AD81C3868}" type="presOf" srcId="{76A65DB4-B13E-447D-8E5A-39A8E72A38E8}" destId="{D600CFED-5FE0-4108-83B0-D3EB21C2AF78}" srcOrd="0" destOrd="0" presId="urn:microsoft.com/office/officeart/2005/8/layout/hierarchy2"/>
    <dgm:cxn modelId="{185DEE77-DE0A-40F4-B90E-0C647B38B59C}" type="presOf" srcId="{122326C0-CFA3-450D-BCE5-9585AC3CF691}" destId="{DCA459C2-1FC4-4088-A66F-659FBFC1E612}" srcOrd="0" destOrd="0" presId="urn:microsoft.com/office/officeart/2005/8/layout/hierarchy2"/>
    <dgm:cxn modelId="{E6FB2DAD-3543-4A03-9192-B5C88A5D1223}" type="presParOf" srcId="{EA63B3F6-71C8-47B7-8FCC-70A6CFBE3E6D}" destId="{5DDE6476-40BC-4543-B6FB-6C451FA2AE65}" srcOrd="0" destOrd="0" presId="urn:microsoft.com/office/officeart/2005/8/layout/hierarchy2"/>
    <dgm:cxn modelId="{D800ED81-F01A-4532-8610-9BA0AE09C548}" type="presParOf" srcId="{5DDE6476-40BC-4543-B6FB-6C451FA2AE65}" destId="{DCA459C2-1FC4-4088-A66F-659FBFC1E612}" srcOrd="0" destOrd="0" presId="urn:microsoft.com/office/officeart/2005/8/layout/hierarchy2"/>
    <dgm:cxn modelId="{49CF5C64-647A-4F47-862B-B9BB60CC3F8C}" type="presParOf" srcId="{5DDE6476-40BC-4543-B6FB-6C451FA2AE65}" destId="{5DD1F9DD-4B6F-4246-A549-DE47E17F9011}" srcOrd="1" destOrd="0" presId="urn:microsoft.com/office/officeart/2005/8/layout/hierarchy2"/>
    <dgm:cxn modelId="{2A1A012B-FFF9-4FC0-BADC-C834F9451CE5}" type="presParOf" srcId="{5DD1F9DD-4B6F-4246-A549-DE47E17F9011}" destId="{70F3D085-0350-4FCE-94EC-3B42778CB9B3}" srcOrd="0" destOrd="0" presId="urn:microsoft.com/office/officeart/2005/8/layout/hierarchy2"/>
    <dgm:cxn modelId="{7EBC2934-E4FF-4A67-8042-E4A2F792F521}" type="presParOf" srcId="{70F3D085-0350-4FCE-94EC-3B42778CB9B3}" destId="{037CEBD4-88FD-437C-970A-916C01E2496E}" srcOrd="0" destOrd="0" presId="urn:microsoft.com/office/officeart/2005/8/layout/hierarchy2"/>
    <dgm:cxn modelId="{D0DA3C88-DC49-4147-BEED-06E9A5BB3C46}" type="presParOf" srcId="{5DD1F9DD-4B6F-4246-A549-DE47E17F9011}" destId="{8A1BBF71-C51F-4227-B2E9-FF55263E2338}" srcOrd="1" destOrd="0" presId="urn:microsoft.com/office/officeart/2005/8/layout/hierarchy2"/>
    <dgm:cxn modelId="{20D7A46A-94E2-4848-B35B-50E3E704E8A7}" type="presParOf" srcId="{8A1BBF71-C51F-4227-B2E9-FF55263E2338}" destId="{C79BF31A-6F54-4F62-9042-C563AA3BC3EA}" srcOrd="0" destOrd="0" presId="urn:microsoft.com/office/officeart/2005/8/layout/hierarchy2"/>
    <dgm:cxn modelId="{065F3F6A-11AE-4A4B-9AD5-9FBCC5D98FD4}" type="presParOf" srcId="{8A1BBF71-C51F-4227-B2E9-FF55263E2338}" destId="{2940BEC9-0209-454E-83DC-124C2D09B588}" srcOrd="1" destOrd="0" presId="urn:microsoft.com/office/officeart/2005/8/layout/hierarchy2"/>
    <dgm:cxn modelId="{C2B14387-3C4D-41F4-9B44-55D1FDB3C151}" type="presParOf" srcId="{2940BEC9-0209-454E-83DC-124C2D09B588}" destId="{D600CFED-5FE0-4108-83B0-D3EB21C2AF78}" srcOrd="0" destOrd="0" presId="urn:microsoft.com/office/officeart/2005/8/layout/hierarchy2"/>
    <dgm:cxn modelId="{6C2BAAAD-37D4-4FA3-B857-275A3DC36083}" type="presParOf" srcId="{D600CFED-5FE0-4108-83B0-D3EB21C2AF78}" destId="{865FC1E1-1E62-4ED3-BE1C-AF577D44CB88}" srcOrd="0" destOrd="0" presId="urn:microsoft.com/office/officeart/2005/8/layout/hierarchy2"/>
    <dgm:cxn modelId="{6733733A-E391-479D-B997-91725C5DB77E}" type="presParOf" srcId="{2940BEC9-0209-454E-83DC-124C2D09B588}" destId="{616D35E7-9083-42FE-BE44-4AA628616347}" srcOrd="1" destOrd="0" presId="urn:microsoft.com/office/officeart/2005/8/layout/hierarchy2"/>
    <dgm:cxn modelId="{C15C1CD9-6AFC-4CD0-8B0A-3F7D3592FA7F}" type="presParOf" srcId="{616D35E7-9083-42FE-BE44-4AA628616347}" destId="{ECA5C604-8200-4586-BC8E-17C81BA45C70}" srcOrd="0" destOrd="0" presId="urn:microsoft.com/office/officeart/2005/8/layout/hierarchy2"/>
    <dgm:cxn modelId="{FFE76DA5-9F39-4831-8202-A6BDF4D27A17}" type="presParOf" srcId="{616D35E7-9083-42FE-BE44-4AA628616347}" destId="{6AD228BA-AB10-4AE9-94E0-E36A694DD96E}" srcOrd="1" destOrd="0" presId="urn:microsoft.com/office/officeart/2005/8/layout/hierarchy2"/>
    <dgm:cxn modelId="{EEBAB08E-D2B2-4DDB-9E36-F9CA02E2971E}" type="presParOf" srcId="{2940BEC9-0209-454E-83DC-124C2D09B588}" destId="{371901DD-ABD7-4CA3-A484-91977E800A2D}" srcOrd="2" destOrd="0" presId="urn:microsoft.com/office/officeart/2005/8/layout/hierarchy2"/>
    <dgm:cxn modelId="{C794D490-DDA1-42FB-9CD8-34FB65BF9955}" type="presParOf" srcId="{371901DD-ABD7-4CA3-A484-91977E800A2D}" destId="{16105E25-7206-4F55-B7D5-82DAE065796E}" srcOrd="0" destOrd="0" presId="urn:microsoft.com/office/officeart/2005/8/layout/hierarchy2"/>
    <dgm:cxn modelId="{FDA89B65-E803-416B-A6DA-28E0D78E243A}" type="presParOf" srcId="{2940BEC9-0209-454E-83DC-124C2D09B588}" destId="{4B61BAC4-C293-45DC-AF2B-4D128F08CD6A}" srcOrd="3" destOrd="0" presId="urn:microsoft.com/office/officeart/2005/8/layout/hierarchy2"/>
    <dgm:cxn modelId="{25A81D5C-4D02-4286-93C1-8560F9373AFA}" type="presParOf" srcId="{4B61BAC4-C293-45DC-AF2B-4D128F08CD6A}" destId="{35A8F612-D0C6-489F-A8E3-480875FE8AC0}" srcOrd="0" destOrd="0" presId="urn:microsoft.com/office/officeart/2005/8/layout/hierarchy2"/>
    <dgm:cxn modelId="{E68C2D8E-FA50-45C5-82A2-E99F27BD20BA}" type="presParOf" srcId="{4B61BAC4-C293-45DC-AF2B-4D128F08CD6A}" destId="{202093F1-F96F-4D69-B481-7E491AA1FD9E}" srcOrd="1" destOrd="0" presId="urn:microsoft.com/office/officeart/2005/8/layout/hierarchy2"/>
    <dgm:cxn modelId="{95C3B583-0170-4B78-BAE1-CCEB76F596EB}" type="presParOf" srcId="{2940BEC9-0209-454E-83DC-124C2D09B588}" destId="{E4C78F68-2649-4C1C-81FB-4271361AFD7F}" srcOrd="4" destOrd="0" presId="urn:microsoft.com/office/officeart/2005/8/layout/hierarchy2"/>
    <dgm:cxn modelId="{83CF436D-D7EF-4CE1-97A1-DC111C1139BE}" type="presParOf" srcId="{E4C78F68-2649-4C1C-81FB-4271361AFD7F}" destId="{EFF474B5-47D8-453A-BFBE-C2224FB3410B}" srcOrd="0" destOrd="0" presId="urn:microsoft.com/office/officeart/2005/8/layout/hierarchy2"/>
    <dgm:cxn modelId="{D5EDA864-EA67-4C83-BFAC-AF8318E5A150}" type="presParOf" srcId="{2940BEC9-0209-454E-83DC-124C2D09B588}" destId="{991D06F6-C9EC-4C49-A63E-CEFBC29641E7}" srcOrd="5" destOrd="0" presId="urn:microsoft.com/office/officeart/2005/8/layout/hierarchy2"/>
    <dgm:cxn modelId="{3B5F0E85-4748-4C80-AFDD-A14EE50A5E39}" type="presParOf" srcId="{991D06F6-C9EC-4C49-A63E-CEFBC29641E7}" destId="{4786838E-E034-415F-B50C-E55AAA8A1F8A}" srcOrd="0" destOrd="0" presId="urn:microsoft.com/office/officeart/2005/8/layout/hierarchy2"/>
    <dgm:cxn modelId="{5EE4A162-FBEA-44BC-8F74-ABB6E1AC5583}" type="presParOf" srcId="{991D06F6-C9EC-4C49-A63E-CEFBC29641E7}" destId="{1D32EF7C-7CF1-4BA2-ABF9-233C689E60BB}" srcOrd="1" destOrd="0" presId="urn:microsoft.com/office/officeart/2005/8/layout/hierarchy2"/>
    <dgm:cxn modelId="{8FB4BC45-6496-45B7-838A-F23A0A6121AC}" type="presParOf" srcId="{5DD1F9DD-4B6F-4246-A549-DE47E17F9011}" destId="{ADBAE986-740E-433D-B825-60E3F03899D8}" srcOrd="2" destOrd="0" presId="urn:microsoft.com/office/officeart/2005/8/layout/hierarchy2"/>
    <dgm:cxn modelId="{06245175-5EE0-4B71-AEE9-D2F121D1ADE8}" type="presParOf" srcId="{ADBAE986-740E-433D-B825-60E3F03899D8}" destId="{9C2667D7-004C-4C8E-B758-ECBB830A3AA4}" srcOrd="0" destOrd="0" presId="urn:microsoft.com/office/officeart/2005/8/layout/hierarchy2"/>
    <dgm:cxn modelId="{4F4B3D0B-C929-4410-B4B8-690325BC98C7}" type="presParOf" srcId="{5DD1F9DD-4B6F-4246-A549-DE47E17F9011}" destId="{41936684-9178-4D3A-826B-640B343C2AD4}" srcOrd="3" destOrd="0" presId="urn:microsoft.com/office/officeart/2005/8/layout/hierarchy2"/>
    <dgm:cxn modelId="{7BB419D0-2CA3-44D5-A5FF-CDF4638740A8}" type="presParOf" srcId="{41936684-9178-4D3A-826B-640B343C2AD4}" destId="{7A12A237-647A-4FAD-821E-69C5FCB7CBB3}" srcOrd="0" destOrd="0" presId="urn:microsoft.com/office/officeart/2005/8/layout/hierarchy2"/>
    <dgm:cxn modelId="{588FB5D2-C859-47E1-AC78-D0A5D39F3501}" type="presParOf" srcId="{41936684-9178-4D3A-826B-640B343C2AD4}" destId="{88ABFBD4-81B9-4A21-B39D-617286A9CC25}" srcOrd="1" destOrd="0" presId="urn:microsoft.com/office/officeart/2005/8/layout/hierarchy2"/>
    <dgm:cxn modelId="{0E014307-7DEF-45D0-82E9-76889401C314}" type="presParOf" srcId="{88ABFBD4-81B9-4A21-B39D-617286A9CC25}" destId="{79D9FF3A-C702-43ED-9EC8-5A758CF3EA1A}" srcOrd="0" destOrd="0" presId="urn:microsoft.com/office/officeart/2005/8/layout/hierarchy2"/>
    <dgm:cxn modelId="{81EF140D-9F5F-4CF0-A73E-95BE233ADF2E}" type="presParOf" srcId="{79D9FF3A-C702-43ED-9EC8-5A758CF3EA1A}" destId="{9E10D574-29B7-47E7-83B4-8972D9EF231C}" srcOrd="0" destOrd="0" presId="urn:microsoft.com/office/officeart/2005/8/layout/hierarchy2"/>
    <dgm:cxn modelId="{52E2DB35-A5D9-4A67-B8C9-16E5A5875D70}" type="presParOf" srcId="{88ABFBD4-81B9-4A21-B39D-617286A9CC25}" destId="{CC92FDEE-59F4-4B6C-A71C-8DCABAB14A13}" srcOrd="1" destOrd="0" presId="urn:microsoft.com/office/officeart/2005/8/layout/hierarchy2"/>
    <dgm:cxn modelId="{5B9A5673-5AB8-40B4-ABF6-9FF91B4F3D27}" type="presParOf" srcId="{CC92FDEE-59F4-4B6C-A71C-8DCABAB14A13}" destId="{EF7B5B15-3765-4916-89F8-E8D27628281F}" srcOrd="0" destOrd="0" presId="urn:microsoft.com/office/officeart/2005/8/layout/hierarchy2"/>
    <dgm:cxn modelId="{E6592EE4-F246-44C7-90DD-A1E56AB34B40}" type="presParOf" srcId="{CC92FDEE-59F4-4B6C-A71C-8DCABAB14A13}" destId="{D167AB56-FA6B-493C-949A-26457AF8BA19}" srcOrd="1" destOrd="0" presId="urn:microsoft.com/office/officeart/2005/8/layout/hierarchy2"/>
    <dgm:cxn modelId="{AD6459F0-73F9-4303-8267-A064FC14969A}" type="presParOf" srcId="{88ABFBD4-81B9-4A21-B39D-617286A9CC25}" destId="{5271BA7D-C167-4266-B0B7-D92D56D3E7FE}" srcOrd="2" destOrd="0" presId="urn:microsoft.com/office/officeart/2005/8/layout/hierarchy2"/>
    <dgm:cxn modelId="{5D2B1DB1-1E1E-450F-86FA-52A2189D62F4}" type="presParOf" srcId="{5271BA7D-C167-4266-B0B7-D92D56D3E7FE}" destId="{3A7BE1AE-63F2-4BA1-A05A-6E7BF8C8B0B2}" srcOrd="0" destOrd="0" presId="urn:microsoft.com/office/officeart/2005/8/layout/hierarchy2"/>
    <dgm:cxn modelId="{69448818-EC0D-46CD-B82F-B27D1822A95A}" type="presParOf" srcId="{88ABFBD4-81B9-4A21-B39D-617286A9CC25}" destId="{B4A3D0DB-A13B-49AD-B9D0-A163FF037747}" srcOrd="3" destOrd="0" presId="urn:microsoft.com/office/officeart/2005/8/layout/hierarchy2"/>
    <dgm:cxn modelId="{6C9A4758-6A2A-4C9F-B687-FE60B65FAE5A}" type="presParOf" srcId="{B4A3D0DB-A13B-49AD-B9D0-A163FF037747}" destId="{B7B886DF-9C8D-4C09-A53A-C7A9DC146B68}" srcOrd="0" destOrd="0" presId="urn:microsoft.com/office/officeart/2005/8/layout/hierarchy2"/>
    <dgm:cxn modelId="{EFD99C72-69BD-493E-BE3E-2BA7B7E951DE}" type="presParOf" srcId="{B4A3D0DB-A13B-49AD-B9D0-A163FF037747}" destId="{915D2BD8-0C9E-4905-A448-903979CCA50A}" srcOrd="1" destOrd="0" presId="urn:microsoft.com/office/officeart/2005/8/layout/hierarchy2"/>
    <dgm:cxn modelId="{F3E53DE0-92B4-48AF-AD5A-7903B3575916}" type="presParOf" srcId="{88ABFBD4-81B9-4A21-B39D-617286A9CC25}" destId="{E7878F0A-00B6-402F-9516-2CFE50A96F9C}" srcOrd="4" destOrd="0" presId="urn:microsoft.com/office/officeart/2005/8/layout/hierarchy2"/>
    <dgm:cxn modelId="{9BCE5327-D2DE-41C1-A6D2-39302F9215F7}" type="presParOf" srcId="{E7878F0A-00B6-402F-9516-2CFE50A96F9C}" destId="{3148297C-7570-4230-8692-6B5143665629}" srcOrd="0" destOrd="0" presId="urn:microsoft.com/office/officeart/2005/8/layout/hierarchy2"/>
    <dgm:cxn modelId="{DFBB68A1-08C5-498E-A88B-0B37831C975A}" type="presParOf" srcId="{88ABFBD4-81B9-4A21-B39D-617286A9CC25}" destId="{4DA8B4B2-F5DE-4054-BCCC-DCC4B9803E64}" srcOrd="5" destOrd="0" presId="urn:microsoft.com/office/officeart/2005/8/layout/hierarchy2"/>
    <dgm:cxn modelId="{5D3E2691-F439-45F4-BB99-14F3948DD741}" type="presParOf" srcId="{4DA8B4B2-F5DE-4054-BCCC-DCC4B9803E64}" destId="{DF7E9032-E145-4370-A7FF-2D582AB64767}" srcOrd="0" destOrd="0" presId="urn:microsoft.com/office/officeart/2005/8/layout/hierarchy2"/>
    <dgm:cxn modelId="{98B09F09-B7D9-49B9-A56F-DDE302121303}" type="presParOf" srcId="{4DA8B4B2-F5DE-4054-BCCC-DCC4B9803E64}" destId="{1E642FA3-AD76-43A5-A70D-A3623D14A281}" srcOrd="1" destOrd="0" presId="urn:microsoft.com/office/officeart/2005/8/layout/hierarchy2"/>
    <dgm:cxn modelId="{48DFEE23-9994-4CAB-91CD-7346E6F4B188}" type="presParOf" srcId="{88ABFBD4-81B9-4A21-B39D-617286A9CC25}" destId="{0B7F7FB4-0967-47ED-A111-4CAA8C382282}" srcOrd="6" destOrd="0" presId="urn:microsoft.com/office/officeart/2005/8/layout/hierarchy2"/>
    <dgm:cxn modelId="{CF4805FD-C651-43B0-A166-6960BDCA49CA}" type="presParOf" srcId="{0B7F7FB4-0967-47ED-A111-4CAA8C382282}" destId="{2FDB29A4-3986-44B2-88C5-77FEDD744CF4}" srcOrd="0" destOrd="0" presId="urn:microsoft.com/office/officeart/2005/8/layout/hierarchy2"/>
    <dgm:cxn modelId="{EE4FC257-FEB3-4838-A4F9-BC1F346C6B10}" type="presParOf" srcId="{88ABFBD4-81B9-4A21-B39D-617286A9CC25}" destId="{82CFD11A-E41B-49E5-8237-E5B34CCD4063}" srcOrd="7" destOrd="0" presId="urn:microsoft.com/office/officeart/2005/8/layout/hierarchy2"/>
    <dgm:cxn modelId="{DF480AA1-D2B5-4A8A-95BC-435EF2C88D35}" type="presParOf" srcId="{82CFD11A-E41B-49E5-8237-E5B34CCD4063}" destId="{FFB19359-53FC-486F-B41D-5019CC93C35B}" srcOrd="0" destOrd="0" presId="urn:microsoft.com/office/officeart/2005/8/layout/hierarchy2"/>
    <dgm:cxn modelId="{1594B699-3D5E-46CE-B97F-F1C13FF7C9AD}" type="presParOf" srcId="{82CFD11A-E41B-49E5-8237-E5B34CCD4063}" destId="{4CB06932-5475-4A62-91DC-72B1530B5054}" srcOrd="1" destOrd="0" presId="urn:microsoft.com/office/officeart/2005/8/layout/hierarchy2"/>
    <dgm:cxn modelId="{D7537932-D22E-4D63-B7F3-C79F9608645F}" type="presParOf" srcId="{5DD1F9DD-4B6F-4246-A549-DE47E17F9011}" destId="{5E44A170-C039-460F-8A2D-789B0342AD42}" srcOrd="4" destOrd="0" presId="urn:microsoft.com/office/officeart/2005/8/layout/hierarchy2"/>
    <dgm:cxn modelId="{1D2DE46D-338D-4E92-8348-26A6855AAD7A}" type="presParOf" srcId="{5E44A170-C039-460F-8A2D-789B0342AD42}" destId="{ED96677C-6B00-4557-B1B0-663519016208}" srcOrd="0" destOrd="0" presId="urn:microsoft.com/office/officeart/2005/8/layout/hierarchy2"/>
    <dgm:cxn modelId="{24FF9BAC-6176-4FA8-83DC-D9555EBB2062}" type="presParOf" srcId="{5DD1F9DD-4B6F-4246-A549-DE47E17F9011}" destId="{E88CD1A4-CAB1-40B3-884E-A52E43DD9B98}" srcOrd="5" destOrd="0" presId="urn:microsoft.com/office/officeart/2005/8/layout/hierarchy2"/>
    <dgm:cxn modelId="{A798ADF2-2593-47A4-BD0E-292319D18A95}" type="presParOf" srcId="{E88CD1A4-CAB1-40B3-884E-A52E43DD9B98}" destId="{B6D0E87D-C9F1-4E64-B067-53E3A3672A78}" srcOrd="0" destOrd="0" presId="urn:microsoft.com/office/officeart/2005/8/layout/hierarchy2"/>
    <dgm:cxn modelId="{CF46D21D-C7E1-4446-B352-B027DD888632}" type="presParOf" srcId="{E88CD1A4-CAB1-40B3-884E-A52E43DD9B98}" destId="{2C4206A2-8DA7-40BD-BBE8-12CE4614D83D}" srcOrd="1" destOrd="0" presId="urn:microsoft.com/office/officeart/2005/8/layout/hierarchy2"/>
    <dgm:cxn modelId="{9815755F-0D87-4688-8844-37E2349EA206}" type="presParOf" srcId="{2C4206A2-8DA7-40BD-BBE8-12CE4614D83D}" destId="{50246E32-9D20-4741-9788-8CA5CBB2BE4D}" srcOrd="0" destOrd="0" presId="urn:microsoft.com/office/officeart/2005/8/layout/hierarchy2"/>
    <dgm:cxn modelId="{29E959BA-755F-4C80-ADA2-F1EE49205932}" type="presParOf" srcId="{50246E32-9D20-4741-9788-8CA5CBB2BE4D}" destId="{B354CFE0-4EA9-4CBB-BF2E-AC7CAEA8F469}" srcOrd="0" destOrd="0" presId="urn:microsoft.com/office/officeart/2005/8/layout/hierarchy2"/>
    <dgm:cxn modelId="{C8B0616B-5513-498A-A1D1-FB753E05C3AF}" type="presParOf" srcId="{2C4206A2-8DA7-40BD-BBE8-12CE4614D83D}" destId="{F3824BA7-0BDA-41A9-AD2A-CB462247ABE4}" srcOrd="1" destOrd="0" presId="urn:microsoft.com/office/officeart/2005/8/layout/hierarchy2"/>
    <dgm:cxn modelId="{A29AFB56-6353-4FAC-B17E-895C0D8EFEE2}" type="presParOf" srcId="{F3824BA7-0BDA-41A9-AD2A-CB462247ABE4}" destId="{2295033F-7044-4495-BAE3-9740E3B5AE0F}" srcOrd="0" destOrd="0" presId="urn:microsoft.com/office/officeart/2005/8/layout/hierarchy2"/>
    <dgm:cxn modelId="{FE58CFFB-F693-4DEE-898A-07102A334965}" type="presParOf" srcId="{F3824BA7-0BDA-41A9-AD2A-CB462247ABE4}" destId="{931CC64B-4C49-4382-8767-C791B2F8123D}" srcOrd="1" destOrd="0" presId="urn:microsoft.com/office/officeart/2005/8/layout/hierarchy2"/>
    <dgm:cxn modelId="{5FACF7E3-37A7-40F0-944C-09525DFDDF56}" type="presParOf" srcId="{2C4206A2-8DA7-40BD-BBE8-12CE4614D83D}" destId="{7EC27B9F-3F4D-46BC-84CC-D8F925E31A7B}" srcOrd="2" destOrd="0" presId="urn:microsoft.com/office/officeart/2005/8/layout/hierarchy2"/>
    <dgm:cxn modelId="{1EEE472B-356C-487C-B2C2-DDA5BF2C7BF7}" type="presParOf" srcId="{7EC27B9F-3F4D-46BC-84CC-D8F925E31A7B}" destId="{CFD441FD-EE28-4358-8B50-F4601062DC02}" srcOrd="0" destOrd="0" presId="urn:microsoft.com/office/officeart/2005/8/layout/hierarchy2"/>
    <dgm:cxn modelId="{61307073-9C7F-4226-B7AB-0F128F62CFFC}" type="presParOf" srcId="{2C4206A2-8DA7-40BD-BBE8-12CE4614D83D}" destId="{7FECC28C-8950-453B-959D-DFCD37063CD4}" srcOrd="3" destOrd="0" presId="urn:microsoft.com/office/officeart/2005/8/layout/hierarchy2"/>
    <dgm:cxn modelId="{F421A9BC-C2C7-4171-95F1-3C5706393E06}" type="presParOf" srcId="{7FECC28C-8950-453B-959D-DFCD37063CD4}" destId="{6F78FADC-F41F-4C7B-A0E7-332A55DC8F5A}" srcOrd="0" destOrd="0" presId="urn:microsoft.com/office/officeart/2005/8/layout/hierarchy2"/>
    <dgm:cxn modelId="{73D6BC03-54A6-48B4-BA73-0A8F63C35136}" type="presParOf" srcId="{7FECC28C-8950-453B-959D-DFCD37063CD4}" destId="{8FA45C84-58E1-4C20-AAD3-F130447B20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459C2-1FC4-4088-A66F-659FBFC1E612}">
      <dsp:nvSpPr>
        <dsp:cNvPr id="0" name=""/>
        <dsp:cNvSpPr/>
      </dsp:nvSpPr>
      <dsp:spPr>
        <a:xfrm>
          <a:off x="0" y="2365876"/>
          <a:ext cx="994007" cy="88681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Задачи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проекта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5974" y="2391850"/>
        <a:ext cx="942059" cy="834862"/>
      </dsp:txXfrm>
    </dsp:sp>
    <dsp:sp modelId="{70F3D085-0350-4FCE-94EC-3B42778CB9B3}">
      <dsp:nvSpPr>
        <dsp:cNvPr id="0" name=""/>
        <dsp:cNvSpPr/>
      </dsp:nvSpPr>
      <dsp:spPr>
        <a:xfrm rot="17143074">
          <a:off x="376245" y="1978939"/>
          <a:ext cx="1694591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1694591" y="147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81176" y="1951303"/>
        <a:ext cx="84729" cy="84729"/>
      </dsp:txXfrm>
    </dsp:sp>
    <dsp:sp modelId="{C79BF31A-6F54-4F62-9042-C563AA3BC3EA}">
      <dsp:nvSpPr>
        <dsp:cNvPr id="0" name=""/>
        <dsp:cNvSpPr/>
      </dsp:nvSpPr>
      <dsp:spPr>
        <a:xfrm>
          <a:off x="1453074" y="734650"/>
          <a:ext cx="1773620" cy="88681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образовательные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479048" y="760624"/>
        <a:ext cx="1721672" cy="834862"/>
      </dsp:txXfrm>
    </dsp:sp>
    <dsp:sp modelId="{D600CFED-5FE0-4108-83B0-D3EB21C2AF78}">
      <dsp:nvSpPr>
        <dsp:cNvPr id="0" name=""/>
        <dsp:cNvSpPr/>
      </dsp:nvSpPr>
      <dsp:spPr>
        <a:xfrm rot="19228893">
          <a:off x="3082767" y="762657"/>
          <a:ext cx="1259321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1259321" y="14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80944" y="745903"/>
        <a:ext cx="62966" cy="62966"/>
      </dsp:txXfrm>
    </dsp:sp>
    <dsp:sp modelId="{ECA5C604-8200-4586-BC8E-17C81BA45C70}">
      <dsp:nvSpPr>
        <dsp:cNvPr id="0" name=""/>
        <dsp:cNvSpPr/>
      </dsp:nvSpPr>
      <dsp:spPr>
        <a:xfrm>
          <a:off x="4198160" y="147777"/>
          <a:ext cx="6427937" cy="4578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Познакомить детей с видами растений, которые можно вырастить самостоятельно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11571" y="161188"/>
        <a:ext cx="6401115" cy="431055"/>
      </dsp:txXfrm>
    </dsp:sp>
    <dsp:sp modelId="{371901DD-ABD7-4CA3-A484-91977E800A2D}">
      <dsp:nvSpPr>
        <dsp:cNvPr id="0" name=""/>
        <dsp:cNvSpPr/>
      </dsp:nvSpPr>
      <dsp:spPr>
        <a:xfrm rot="21023851">
          <a:off x="3219693" y="1079968"/>
          <a:ext cx="999426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999426" y="14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94421" y="1069712"/>
        <a:ext cx="49971" cy="49971"/>
      </dsp:txXfrm>
    </dsp:sp>
    <dsp:sp modelId="{35A8F612-D0C6-489F-A8E3-480875FE8AC0}">
      <dsp:nvSpPr>
        <dsp:cNvPr id="0" name=""/>
        <dsp:cNvSpPr/>
      </dsp:nvSpPr>
      <dsp:spPr>
        <a:xfrm>
          <a:off x="4212118" y="727246"/>
          <a:ext cx="6425614" cy="5681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Познакомить детей с изменениями, происходящими с растениями </a:t>
          </a:r>
          <a:r>
            <a:rPr lang="ru-RU" sz="1400" kern="1200" dirty="0" smtClean="0">
              <a:solidFill>
                <a:schemeClr val="tx1"/>
              </a:solidFill>
            </a:rPr>
            <a:t>весной (причинно-следственные связи)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28760" y="743888"/>
        <a:ext cx="6392330" cy="534904"/>
      </dsp:txXfrm>
    </dsp:sp>
    <dsp:sp modelId="{E4C78F68-2649-4C1C-81FB-4271361AFD7F}">
      <dsp:nvSpPr>
        <dsp:cNvPr id="0" name=""/>
        <dsp:cNvSpPr/>
      </dsp:nvSpPr>
      <dsp:spPr>
        <a:xfrm rot="1434016">
          <a:off x="3177259" y="1396901"/>
          <a:ext cx="1153039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1153039" y="14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24953" y="1382804"/>
        <a:ext cx="57651" cy="57651"/>
      </dsp:txXfrm>
    </dsp:sp>
    <dsp:sp modelId="{4786838E-E034-415F-B50C-E55AAA8A1F8A}">
      <dsp:nvSpPr>
        <dsp:cNvPr id="0" name=""/>
        <dsp:cNvSpPr/>
      </dsp:nvSpPr>
      <dsp:spPr>
        <a:xfrm>
          <a:off x="4280864" y="1436286"/>
          <a:ext cx="5888100" cy="4178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Учить описывать характерные особенности каждого растения, знать названия некоторых </a:t>
          </a:r>
          <a:r>
            <a:rPr lang="ru-RU" sz="1400" kern="1200" dirty="0" smtClean="0">
              <a:solidFill>
                <a:schemeClr val="tx1"/>
              </a:solidFill>
            </a:rPr>
            <a:t>растений (первые весенние цветы – первоцветы)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93102" y="1448524"/>
        <a:ext cx="5863624" cy="393362"/>
      </dsp:txXfrm>
    </dsp:sp>
    <dsp:sp modelId="{ADBAE986-740E-433D-B825-60E3F03899D8}">
      <dsp:nvSpPr>
        <dsp:cNvPr id="0" name=""/>
        <dsp:cNvSpPr/>
      </dsp:nvSpPr>
      <dsp:spPr>
        <a:xfrm rot="20606259">
          <a:off x="978142" y="2685547"/>
          <a:ext cx="764786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764786" y="147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41416" y="2681157"/>
        <a:ext cx="38239" cy="38239"/>
      </dsp:txXfrm>
    </dsp:sp>
    <dsp:sp modelId="{7A12A237-647A-4FAD-821E-69C5FCB7CBB3}">
      <dsp:nvSpPr>
        <dsp:cNvPr id="0" name=""/>
        <dsp:cNvSpPr/>
      </dsp:nvSpPr>
      <dsp:spPr>
        <a:xfrm>
          <a:off x="1727063" y="2147867"/>
          <a:ext cx="1773620" cy="88681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Воспитательные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753037" y="2173841"/>
        <a:ext cx="1721672" cy="834862"/>
      </dsp:txXfrm>
    </dsp:sp>
    <dsp:sp modelId="{79D9FF3A-C702-43ED-9EC8-5A758CF3EA1A}">
      <dsp:nvSpPr>
        <dsp:cNvPr id="0" name=""/>
        <dsp:cNvSpPr/>
      </dsp:nvSpPr>
      <dsp:spPr>
        <a:xfrm rot="19905548">
          <a:off x="3453563" y="2389231"/>
          <a:ext cx="791717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791717" y="14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29629" y="2384167"/>
        <a:ext cx="39585" cy="39585"/>
      </dsp:txXfrm>
    </dsp:sp>
    <dsp:sp modelId="{EF7B5B15-3765-4916-89F8-E8D27628281F}">
      <dsp:nvSpPr>
        <dsp:cNvPr id="0" name=""/>
        <dsp:cNvSpPr/>
      </dsp:nvSpPr>
      <dsp:spPr>
        <a:xfrm>
          <a:off x="4198160" y="1990746"/>
          <a:ext cx="6173582" cy="45180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Воспитывать бережное отношение к объектам живой природы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11393" y="2003979"/>
        <a:ext cx="6147116" cy="425337"/>
      </dsp:txXfrm>
    </dsp:sp>
    <dsp:sp modelId="{5271BA7D-C167-4266-B0B7-D92D56D3E7FE}">
      <dsp:nvSpPr>
        <dsp:cNvPr id="0" name=""/>
        <dsp:cNvSpPr/>
      </dsp:nvSpPr>
      <dsp:spPr>
        <a:xfrm rot="1184797">
          <a:off x="3478895" y="2701729"/>
          <a:ext cx="741053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741053" y="14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30896" y="2697932"/>
        <a:ext cx="37052" cy="37052"/>
      </dsp:txXfrm>
    </dsp:sp>
    <dsp:sp modelId="{B7B886DF-9C8D-4C09-A53A-C7A9DC146B68}">
      <dsp:nvSpPr>
        <dsp:cNvPr id="0" name=""/>
        <dsp:cNvSpPr/>
      </dsp:nvSpPr>
      <dsp:spPr>
        <a:xfrm>
          <a:off x="4198160" y="2575571"/>
          <a:ext cx="5936556" cy="53214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Познакомить с правилами посева и посадки некоторых растений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13746" y="2591157"/>
        <a:ext cx="5905384" cy="500976"/>
      </dsp:txXfrm>
    </dsp:sp>
    <dsp:sp modelId="{E7878F0A-00B6-402F-9516-2CFE50A96F9C}">
      <dsp:nvSpPr>
        <dsp:cNvPr id="0" name=""/>
        <dsp:cNvSpPr/>
      </dsp:nvSpPr>
      <dsp:spPr>
        <a:xfrm rot="3035012">
          <a:off x="3300187" y="3000855"/>
          <a:ext cx="1098469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1098469" y="14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21960" y="2988122"/>
        <a:ext cx="54923" cy="54923"/>
      </dsp:txXfrm>
    </dsp:sp>
    <dsp:sp modelId="{DF7E9032-E145-4370-A7FF-2D582AB64767}">
      <dsp:nvSpPr>
        <dsp:cNvPr id="0" name=""/>
        <dsp:cNvSpPr/>
      </dsp:nvSpPr>
      <dsp:spPr>
        <a:xfrm>
          <a:off x="4198160" y="3240741"/>
          <a:ext cx="4666768" cy="39831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Воспитать чувство любви к прекрасному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09826" y="3252407"/>
        <a:ext cx="4643436" cy="374978"/>
      </dsp:txXfrm>
    </dsp:sp>
    <dsp:sp modelId="{0B7F7FB4-0967-47ED-A111-4CAA8C382282}">
      <dsp:nvSpPr>
        <dsp:cNvPr id="0" name=""/>
        <dsp:cNvSpPr/>
      </dsp:nvSpPr>
      <dsp:spPr>
        <a:xfrm rot="3777792">
          <a:off x="3082227" y="3259894"/>
          <a:ext cx="1534389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1534389" y="14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11062" y="3236264"/>
        <a:ext cx="76719" cy="76719"/>
      </dsp:txXfrm>
    </dsp:sp>
    <dsp:sp modelId="{FFB19359-53FC-486F-B41D-5019CC93C35B}">
      <dsp:nvSpPr>
        <dsp:cNvPr id="0" name=""/>
        <dsp:cNvSpPr/>
      </dsp:nvSpPr>
      <dsp:spPr>
        <a:xfrm>
          <a:off x="4198160" y="3772073"/>
          <a:ext cx="5972720" cy="37180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Воспитание трудолюбия на примере деятельности по уходу за растениями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09050" y="3782963"/>
        <a:ext cx="5950940" cy="350024"/>
      </dsp:txXfrm>
    </dsp:sp>
    <dsp:sp modelId="{5E44A170-C039-460F-8A2D-789B0342AD42}">
      <dsp:nvSpPr>
        <dsp:cNvPr id="0" name=""/>
        <dsp:cNvSpPr/>
      </dsp:nvSpPr>
      <dsp:spPr>
        <a:xfrm rot="3845846">
          <a:off x="522216" y="3548150"/>
          <a:ext cx="1675522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1675522" y="147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18089" y="3520991"/>
        <a:ext cx="83776" cy="83776"/>
      </dsp:txXfrm>
    </dsp:sp>
    <dsp:sp modelId="{B6D0E87D-C9F1-4E64-B067-53E3A3672A78}">
      <dsp:nvSpPr>
        <dsp:cNvPr id="0" name=""/>
        <dsp:cNvSpPr/>
      </dsp:nvSpPr>
      <dsp:spPr>
        <a:xfrm>
          <a:off x="1725946" y="3873072"/>
          <a:ext cx="1773620" cy="88681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Развивающие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751920" y="3899046"/>
        <a:ext cx="1721672" cy="834862"/>
      </dsp:txXfrm>
    </dsp:sp>
    <dsp:sp modelId="{50246E32-9D20-4741-9788-8CA5CBB2BE4D}">
      <dsp:nvSpPr>
        <dsp:cNvPr id="0" name=""/>
        <dsp:cNvSpPr/>
      </dsp:nvSpPr>
      <dsp:spPr>
        <a:xfrm rot="921281">
          <a:off x="3486637" y="4397663"/>
          <a:ext cx="724452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724452" y="14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30752" y="4394281"/>
        <a:ext cx="36222" cy="36222"/>
      </dsp:txXfrm>
    </dsp:sp>
    <dsp:sp modelId="{2295033F-7044-4495-BAE3-9740E3B5AE0F}">
      <dsp:nvSpPr>
        <dsp:cNvPr id="0" name=""/>
        <dsp:cNvSpPr/>
      </dsp:nvSpPr>
      <dsp:spPr>
        <a:xfrm>
          <a:off x="4198160" y="4276899"/>
          <a:ext cx="6382763" cy="46281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Расширить знания воспитанников об изменениях, происходящих в природе с наступлением весны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11715" y="4290454"/>
        <a:ext cx="6355653" cy="435707"/>
      </dsp:txXfrm>
    </dsp:sp>
    <dsp:sp modelId="{7EC27B9F-3F4D-46BC-84CC-D8F925E31A7B}">
      <dsp:nvSpPr>
        <dsp:cNvPr id="0" name=""/>
        <dsp:cNvSpPr/>
      </dsp:nvSpPr>
      <dsp:spPr>
        <a:xfrm rot="2834097">
          <a:off x="3334430" y="4679416"/>
          <a:ext cx="1028866" cy="29458"/>
        </a:xfrm>
        <a:custGeom>
          <a:avLst/>
          <a:gdLst/>
          <a:ahLst/>
          <a:cxnLst/>
          <a:rect l="0" t="0" r="0" b="0"/>
          <a:pathLst>
            <a:path>
              <a:moveTo>
                <a:pt x="0" y="14729"/>
              </a:moveTo>
              <a:lnTo>
                <a:pt x="1028866" y="14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23142" y="4668424"/>
        <a:ext cx="51443" cy="51443"/>
      </dsp:txXfrm>
    </dsp:sp>
    <dsp:sp modelId="{6F78FADC-F41F-4C7B-A0E7-332A55DC8F5A}">
      <dsp:nvSpPr>
        <dsp:cNvPr id="0" name=""/>
        <dsp:cNvSpPr/>
      </dsp:nvSpPr>
      <dsp:spPr>
        <a:xfrm>
          <a:off x="4198160" y="4872738"/>
          <a:ext cx="6144318" cy="3981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Развить наблюдательность по отношению к окружающему миру</a:t>
          </a:r>
          <a:r>
            <a:rPr lang="ru-RU" sz="1600" kern="1200" dirty="0" smtClean="0">
              <a:solidFill>
                <a:schemeClr val="tx1"/>
              </a:solidFill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09821" y="4884399"/>
        <a:ext cx="6120996" cy="374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0512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5441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249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31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651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708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3333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855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22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290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4.png"/><Relationship Id="rId7" Type="http://schemas.openxmlformats.org/officeDocument/2006/relationships/image" Target="../media/image4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png"/><Relationship Id="rId10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1107367"/>
            <a:ext cx="9144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проект</a:t>
            </a:r>
            <a:br>
              <a:rPr lang="ru-RU" sz="3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Социальное взаимодействие</a:t>
            </a: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Я садовником родился...</a:t>
            </a: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endPara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149" y="186089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3700" y="4479739"/>
            <a:ext cx="3606800" cy="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6600" y="317500"/>
            <a:ext cx="83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/>
              <a:t>«Детский сад № 72»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5400" y="4978400"/>
            <a:ext cx="4074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 МДОУ №72 гр. «Почемучки» </a:t>
            </a:r>
            <a:r>
              <a:rPr lang="ru-RU" dirty="0" err="1" smtClean="0"/>
              <a:t>Хромова</a:t>
            </a:r>
            <a:r>
              <a:rPr lang="ru-RU" dirty="0" smtClean="0"/>
              <a:t> А.К., </a:t>
            </a:r>
            <a:r>
              <a:rPr lang="ru-RU" dirty="0" err="1" smtClean="0"/>
              <a:t>Каретникова</a:t>
            </a:r>
            <a:r>
              <a:rPr lang="ru-RU" dirty="0" smtClean="0"/>
              <a:t> Ю.А.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25900" y="63119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Ярославль,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0802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6256" y="379594"/>
            <a:ext cx="98425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i="1" dirty="0" smtClean="0"/>
          </a:p>
          <a:p>
            <a:pPr marL="342900" indent="-342900"/>
            <a:r>
              <a:rPr lang="ru-RU" sz="2000" b="1" i="1" dirty="0" smtClean="0"/>
              <a:t>Продуктивная деятельность.</a:t>
            </a:r>
            <a:endParaRPr lang="ru-RU" sz="2000" dirty="0" smtClean="0"/>
          </a:p>
          <a:p>
            <a:r>
              <a:rPr lang="ru-RU" sz="2000" dirty="0" smtClean="0"/>
              <a:t>Художественное оформление книжек-самоделок, аппликация «Удивительные нарциссы», художественные поделки «Анютины глазки», шапочки-маски «Цветы».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0" name="Рисунок 9" descr="C:\Users\Elena\Desktop\фото проект\IMG_20170324_1253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763" y="2019300"/>
            <a:ext cx="4151337" cy="307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Elena\Desktop\фото проект\IMG_20170404_1259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5173" y="2565400"/>
            <a:ext cx="2985528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Elena\Desktop\фото проект\IMG_20170406_13462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4117" y="1958605"/>
            <a:ext cx="4157165" cy="311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820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6256" y="379594"/>
            <a:ext cx="98425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i="1" dirty="0" smtClean="0"/>
          </a:p>
          <a:p>
            <a:r>
              <a:rPr lang="ru-RU" sz="2000" b="1" i="1" dirty="0" smtClean="0"/>
              <a:t>Двигательная деятельность.</a:t>
            </a:r>
            <a:endParaRPr lang="ru-RU" sz="2000" dirty="0" smtClean="0"/>
          </a:p>
          <a:p>
            <a:r>
              <a:rPr lang="ru-RU" sz="2000" dirty="0" smtClean="0"/>
              <a:t>Подвижная игра «Цветы», упражнение для пальчиков «Наши алые цветки распускают лепестки…»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0" name="Рисунок 9" descr="C:\Users\Elena\Desktop\фото проект\IMG_609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533" y="2204937"/>
            <a:ext cx="4413933" cy="331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820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5800" y="889000"/>
            <a:ext cx="6845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Совместная деятельность воспитанников и родителей: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Помочь воспитанникам подготовить клумбу для пересадки рассады.</a:t>
            </a:r>
          </a:p>
          <a:p>
            <a:pPr marL="342900" indent="-342900">
              <a:buAutoNum type="arabicPeriod"/>
            </a:pPr>
            <a:r>
              <a:rPr lang="ru-RU" dirty="0" smtClean="0"/>
              <a:t>Учить детей бережно относиться к окружающей природе, к труду родителей и воспитателей.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Продолжать учить детей ухаживать за растениями (поливать, рыхлить и т.д.)</a:t>
            </a:r>
            <a:endParaRPr lang="ru-RU" dirty="0"/>
          </a:p>
        </p:txBody>
      </p:sp>
      <p:pic>
        <p:nvPicPr>
          <p:cNvPr id="10" name="Рисунок 9" descr="C:\Users\Elena\Desktop\фото проект\IMG_59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8942" y="3435312"/>
            <a:ext cx="3977516" cy="29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6154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00" y="675321"/>
            <a:ext cx="9652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Итоги проекта:</a:t>
            </a:r>
          </a:p>
          <a:p>
            <a:r>
              <a:rPr lang="ru-RU" dirty="0" smtClean="0"/>
              <a:t>1.Готовность детей участвовать в практической деятельности по улучшению участка для прогулок. </a:t>
            </a:r>
          </a:p>
          <a:p>
            <a:r>
              <a:rPr lang="ru-RU" dirty="0" smtClean="0"/>
              <a:t>2. Диагностика – определение уровня умений и знаний воспитанников о садовых цветах.</a:t>
            </a:r>
          </a:p>
          <a:p>
            <a:r>
              <a:rPr lang="ru-RU" dirty="0" smtClean="0"/>
              <a:t>3. Оформить «Дневник наблюдений» (в приложении к данной презентации)</a:t>
            </a:r>
          </a:p>
          <a:p>
            <a:r>
              <a:rPr lang="ru-RU" dirty="0" smtClean="0"/>
              <a:t>4. Музыкальное весеннее развлечение.</a:t>
            </a:r>
          </a:p>
        </p:txBody>
      </p:sp>
      <p:pic>
        <p:nvPicPr>
          <p:cNvPr id="11" name="Рисунок 10" descr="C:\Users\Elena\Desktop\фото проект\IMG_594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7900" y="2838916"/>
            <a:ext cx="4248955" cy="329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39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000" y="939800"/>
            <a:ext cx="891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Данный </a:t>
            </a:r>
            <a:r>
              <a:rPr lang="ru-RU" b="1" dirty="0"/>
              <a:t>проект может быть продолжен, т.к. уход и наблюдение за ростом и развитием растений происходит в течение всего весенне-летне-осеннего периода</a:t>
            </a:r>
          </a:p>
          <a:p>
            <a:endParaRPr lang="ru-RU" dirty="0" smtClean="0"/>
          </a:p>
          <a:p>
            <a:r>
              <a:rPr lang="ru-RU" dirty="0" smtClean="0"/>
              <a:t>Приложения:</a:t>
            </a:r>
          </a:p>
          <a:p>
            <a:pPr marL="342900" indent="-342900">
              <a:buAutoNum type="arabicPeriod"/>
            </a:pPr>
            <a:r>
              <a:rPr lang="ru-RU" dirty="0" smtClean="0"/>
              <a:t>Фотогалерея проекта: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Цветы на подоконнике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Музыкальное весеннее развлечение</a:t>
            </a:r>
          </a:p>
          <a:p>
            <a:r>
              <a:rPr lang="ru-RU" dirty="0" smtClean="0"/>
              <a:t>2. Дневник наблюдений.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9461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0100" y="457200"/>
            <a:ext cx="82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Фотогалерея проекта: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13200" y="826532"/>
            <a:ext cx="439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«Я садовником родился…»</a:t>
            </a:r>
            <a:endParaRPr lang="ru-RU" sz="2000" b="1" dirty="0"/>
          </a:p>
        </p:txBody>
      </p:sp>
      <p:pic>
        <p:nvPicPr>
          <p:cNvPr id="1026" name="Picture 2" descr="IMG_20170412_074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889000"/>
            <a:ext cx="247052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20170524_0824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1" y="927100"/>
            <a:ext cx="24178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G_20170512_0745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800" y="2424112"/>
            <a:ext cx="4445000" cy="333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4146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5700" y="457200"/>
            <a:ext cx="717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Фотогалерея «Музыкальное весеннее развлечение»</a:t>
            </a:r>
            <a:endParaRPr lang="ru-RU" b="1" dirty="0"/>
          </a:p>
        </p:txBody>
      </p:sp>
      <p:pic>
        <p:nvPicPr>
          <p:cNvPr id="2050" name="Picture 2" descr="IMG_6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990600"/>
            <a:ext cx="33464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_65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900" y="2565400"/>
            <a:ext cx="29591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G_65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759200"/>
            <a:ext cx="3398838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G_65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1092200"/>
            <a:ext cx="30194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4556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3821149"/>
              </p:ext>
            </p:extLst>
          </p:nvPr>
        </p:nvGraphicFramePr>
        <p:xfrm>
          <a:off x="469899" y="800099"/>
          <a:ext cx="11315702" cy="562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338"/>
                <a:gridCol w="541248"/>
                <a:gridCol w="504931"/>
                <a:gridCol w="706475"/>
                <a:gridCol w="504931"/>
                <a:gridCol w="706475"/>
                <a:gridCol w="908732"/>
                <a:gridCol w="605345"/>
                <a:gridCol w="504931"/>
                <a:gridCol w="504931"/>
                <a:gridCol w="811876"/>
                <a:gridCol w="504931"/>
                <a:gridCol w="706475"/>
                <a:gridCol w="908732"/>
                <a:gridCol w="706475"/>
                <a:gridCol w="811876"/>
              </a:tblGrid>
              <a:tr h="186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Растения/Семена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  <a:tr h="1106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Ветка тополя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Поставили в воду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набухли почки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лопнули почки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первые листочки, 4 почки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 почек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 почки лопнули, рост листьев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активный рост листьев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  <a:tr h="311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лук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посадка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корни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зеленые перышки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перья в рост 6 см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перья 12 см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перья 18 см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повторная посадка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  <a:tr h="470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Ветка березы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поставили</a:t>
                      </a:r>
                      <a:r>
                        <a:rPr lang="ru-RU" sz="800" baseline="0" dirty="0" smtClean="0">
                          <a:effectLst/>
                        </a:rPr>
                        <a:t> в  воду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набухли почки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первые листочки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листья распустились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начало роста листьев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  <a:tr h="629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Ветка вербы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поставили в воду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лопнули почки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появление светло-серых пушистиков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 пушистиков от 5 мм до 1 см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  <a:tr h="311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Фасоль</a:t>
                      </a:r>
                      <a:r>
                        <a:rPr lang="ru-RU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белая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посадка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всходы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росток 5см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росток </a:t>
                      </a:r>
                      <a:r>
                        <a:rPr lang="ru-RU" sz="800" dirty="0" smtClean="0">
                          <a:effectLst/>
                        </a:rPr>
                        <a:t>10 </a:t>
                      </a:r>
                      <a:r>
                        <a:rPr lang="ru-RU" sz="800" dirty="0">
                          <a:effectLst/>
                        </a:rPr>
                        <a:t>с</a:t>
                      </a:r>
                      <a:r>
                        <a:rPr lang="ru-RU" sz="800" dirty="0" smtClean="0">
                          <a:effectLst/>
                        </a:rPr>
                        <a:t>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росток 12см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рост </a:t>
                      </a:r>
                      <a:r>
                        <a:rPr lang="ru-RU" sz="800" dirty="0">
                          <a:effectLst/>
                        </a:rPr>
                        <a:t>см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  <a:tr h="470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Фасоль</a:t>
                      </a:r>
                      <a:r>
                        <a:rPr lang="ru-RU" sz="10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красная</a:t>
                      </a:r>
                      <a:endParaRPr lang="ru-RU" sz="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посев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всходы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Росток 5 см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Росток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15см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рост в высоту </a:t>
                      </a:r>
                      <a:r>
                        <a:rPr lang="ru-RU" sz="800" dirty="0" smtClean="0">
                          <a:effectLst/>
                        </a:rPr>
                        <a:t>от</a:t>
                      </a:r>
                      <a:r>
                        <a:rPr lang="ru-RU" sz="800" baseline="0" dirty="0" smtClean="0">
                          <a:effectLst/>
                        </a:rPr>
                        <a:t> 15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см до </a:t>
                      </a:r>
                      <a:r>
                        <a:rPr lang="ru-RU" sz="800" dirty="0" smtClean="0">
                          <a:effectLst/>
                        </a:rPr>
                        <a:t>28 </a:t>
                      </a:r>
                      <a:r>
                        <a:rPr lang="ru-RU" sz="800" dirty="0">
                          <a:effectLst/>
                        </a:rPr>
                        <a:t>см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рост в высоту </a:t>
                      </a:r>
                      <a:r>
                        <a:rPr lang="ru-RU" sz="800" dirty="0" smtClean="0">
                          <a:effectLst/>
                        </a:rPr>
                        <a:t>от </a:t>
                      </a:r>
                      <a:r>
                        <a:rPr lang="ru-RU" sz="800" dirty="0">
                          <a:effectLst/>
                        </a:rPr>
                        <a:t>см.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Редис</a:t>
                      </a:r>
                      <a:r>
                        <a:rPr lang="ru-RU" sz="10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посев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всходы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рост в высоту от 1 см до </a:t>
                      </a:r>
                      <a:r>
                        <a:rPr lang="ru-RU" sz="800" dirty="0" smtClean="0">
                          <a:effectLst/>
                        </a:rPr>
                        <a:t>6 </a:t>
                      </a:r>
                      <a:r>
                        <a:rPr lang="ru-RU" sz="800" dirty="0">
                          <a:effectLst/>
                        </a:rPr>
                        <a:t>см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рост в высоту </a:t>
                      </a:r>
                      <a:r>
                        <a:rPr lang="ru-RU" sz="800" dirty="0" smtClean="0">
                          <a:effectLst/>
                        </a:rPr>
                        <a:t>до см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морковь</a:t>
                      </a:r>
                      <a:endParaRPr lang="ru-RU" sz="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посев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всходы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Ростки 1-2см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  <a:tr h="52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</a:rPr>
                        <a:t>Помидор</a:t>
                      </a:r>
                      <a:r>
                        <a:rPr lang="ru-RU" sz="1000" i="1" baseline="0" dirty="0" smtClean="0">
                          <a:effectLst/>
                        </a:rPr>
                        <a:t> </a:t>
                      </a:r>
                      <a:r>
                        <a:rPr lang="ru-RU" sz="1000" i="1" baseline="0" dirty="0" err="1" smtClean="0">
                          <a:effectLst/>
                        </a:rPr>
                        <a:t>черри</a:t>
                      </a:r>
                      <a:endParaRPr lang="ru-RU" sz="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посев 6.02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всходы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росток 3см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3 листика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 листиков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</a:t>
                      </a:r>
                      <a:r>
                        <a:rPr lang="ru-RU" sz="900" dirty="0" smtClean="0">
                          <a:effectLst/>
                        </a:rPr>
                        <a:t> листик0в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листиков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бобы</a:t>
                      </a:r>
                      <a:endParaRPr lang="ru-RU" sz="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посев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всходы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ростки 2-10см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ростки 15-17см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Ростки 20-22см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9" marR="58469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0" y="266700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Дневник наблюдений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57443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545" y="241300"/>
            <a:ext cx="5493984" cy="843593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Дневник наблюдений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622296"/>
          <a:ext cx="11049000" cy="538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863600"/>
                <a:gridCol w="774700"/>
                <a:gridCol w="1104900"/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5380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28.03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22.03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7.04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15.04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25.04</a:t>
                      </a:r>
                      <a:endParaRPr lang="ru-RU" sz="1200" dirty="0"/>
                    </a:p>
                  </a:txBody>
                  <a:tcPr/>
                </a:tc>
              </a:tr>
              <a:tr h="5380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Колокольчики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посадка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5380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Бархатцы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посадка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Росток  2 см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Росток 3-4см</a:t>
                      </a:r>
                      <a:endParaRPr lang="ru-RU" sz="1200" dirty="0"/>
                    </a:p>
                  </a:txBody>
                  <a:tcPr/>
                </a:tc>
              </a:tr>
              <a:tr h="538057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Статица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посадка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листика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3-4 листика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5-6 листиков</a:t>
                      </a:r>
                      <a:endParaRPr lang="ru-RU" sz="1200" dirty="0"/>
                    </a:p>
                  </a:txBody>
                  <a:tcPr/>
                </a:tc>
              </a:tr>
              <a:tr h="5380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Примула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посадка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Росток </a:t>
                      </a:r>
                      <a:r>
                        <a:rPr lang="ru-RU" sz="1200" baseline="0" dirty="0" smtClean="0"/>
                        <a:t> 1см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листика</a:t>
                      </a:r>
                      <a:endParaRPr lang="ru-RU" sz="1200" dirty="0"/>
                    </a:p>
                  </a:txBody>
                  <a:tcPr/>
                </a:tc>
              </a:tr>
              <a:tr h="5380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Петуния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посадка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Росток 5см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листика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4-5 листиков</a:t>
                      </a:r>
                      <a:endParaRPr lang="ru-RU" sz="1200" dirty="0"/>
                    </a:p>
                  </a:txBody>
                  <a:tcPr/>
                </a:tc>
              </a:tr>
              <a:tr h="5380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Настурция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посадка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Росток  10 см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4-5 листиков</a:t>
                      </a:r>
                      <a:endParaRPr lang="ru-RU" sz="1200" dirty="0"/>
                    </a:p>
                  </a:txBody>
                  <a:tcPr/>
                </a:tc>
              </a:tr>
              <a:tr h="5380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Гвоздика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посадка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Росток  2см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Росток 5см</a:t>
                      </a:r>
                      <a:endParaRPr lang="ru-RU" sz="1200" dirty="0"/>
                    </a:p>
                  </a:txBody>
                  <a:tcPr/>
                </a:tc>
              </a:tr>
              <a:tr h="5380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Маргаритки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посадка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Всходы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Росток 2см</a:t>
                      </a:r>
                      <a:endParaRPr lang="ru-RU" sz="1200" dirty="0"/>
                    </a:p>
                  </a:txBody>
                  <a:tcPr/>
                </a:tc>
              </a:tr>
              <a:tr h="5380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Фиалка(листиком)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посадка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природилась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Взошел 1 листок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4 листика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3948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0373" y="534556"/>
            <a:ext cx="929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Вид проекта: </a:t>
            </a:r>
            <a:r>
              <a:rPr lang="ru-RU" dirty="0" smtClean="0"/>
              <a:t>информационно – творческий.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13294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870155" y="1755059"/>
            <a:ext cx="9630697" cy="3287375"/>
          </a:xfrm>
        </p:spPr>
        <p:txBody>
          <a:bodyPr/>
          <a:lstStyle/>
          <a:p>
            <a:r>
              <a:rPr lang="ru-RU" b="1" u="sng" dirty="0" smtClean="0"/>
              <a:t>Цели проекта: </a:t>
            </a:r>
            <a:endParaRPr lang="ru-RU" dirty="0" smtClean="0"/>
          </a:p>
          <a:p>
            <a:pPr lvl="0"/>
            <a:r>
              <a:rPr lang="ru-RU" dirty="0" smtClean="0"/>
              <a:t> Сформировать мотив участия детей в предстоящей деятельности по реализации проекта.</a:t>
            </a:r>
          </a:p>
          <a:p>
            <a:pPr lvl="0"/>
            <a:r>
              <a:rPr lang="ru-RU" dirty="0" smtClean="0"/>
              <a:t>Расширять и обобщать знания детей о садовых цветах.</a:t>
            </a:r>
          </a:p>
          <a:p>
            <a:pPr lvl="0"/>
            <a:r>
              <a:rPr lang="ru-RU" dirty="0" smtClean="0"/>
              <a:t>Развивать самостоятельность, коммуникативные навыки в ходе реализации проекта.</a:t>
            </a:r>
          </a:p>
          <a:p>
            <a:pPr lvl="0"/>
            <a:r>
              <a:rPr lang="ru-RU" dirty="0" smtClean="0"/>
              <a:t>Воспитывать любознательность, интерес к жизни садовых растений.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775893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548375964"/>
              </p:ext>
            </p:extLst>
          </p:nvPr>
        </p:nvGraphicFramePr>
        <p:xfrm>
          <a:off x="1152185" y="719666"/>
          <a:ext cx="106377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063304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400" y="696303"/>
            <a:ext cx="894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Организация проектной деятельности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89100" y="1792010"/>
            <a:ext cx="871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Участники проекта</a:t>
            </a:r>
            <a:r>
              <a:rPr lang="ru-RU" dirty="0" smtClean="0"/>
              <a:t>: воспитанники группы, воспитатели, родители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17040" y="2773680"/>
            <a:ext cx="88011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u="sng" dirty="0" smtClean="0"/>
              <a:t> Обсуждение проблемной ситуации и составление плана действий.</a:t>
            </a:r>
            <a:endParaRPr lang="ru-RU" sz="2400" u="sng" dirty="0" smtClean="0"/>
          </a:p>
          <a:p>
            <a:r>
              <a:rPr lang="ru-RU" dirty="0" smtClean="0"/>
              <a:t>Педагог вносит в группу красивый букет садовых цветов. Дети его рассматривают, любуются. Педагог спрашивает у детей, знают ли они о том, как появились на Земле цветы. Предлагает детям послушать сказку о богине Флоре.</a:t>
            </a:r>
          </a:p>
          <a:p>
            <a:r>
              <a:rPr lang="ru-RU" dirty="0" smtClean="0"/>
              <a:t> Воспитатель предлагает детям «превратиться» в садовников. Он говорит о том, что в детском саду появилась новая клумба, но на ней еще ничего не растет.</a:t>
            </a:r>
          </a:p>
          <a:p>
            <a:r>
              <a:rPr lang="ru-RU" dirty="0" smtClean="0"/>
              <a:t>Предлагает украсить клумбу цветами, подарить красоту любимому детскому саду. Но для того чтобы вырастить настоящие садовые цветы, необходимо о них как можно больше узнать.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2224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908" y="1415723"/>
            <a:ext cx="5693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Подготовительный этап: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Подготовить литературу о цветах и растениях.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Приобрести семена растений, которые мы хотим вырастить.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Подготовить емкости для выращивания растений.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Подобрать открытки, фотографии растений, которые мы хотим вырастить.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Подготовить дневник наблюдений за ростом и развитием растений.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Подготовить дидактические игры.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Приобрести инвентарь для ухода за растениями.</a:t>
            </a:r>
            <a:endParaRPr lang="ru-RU" dirty="0"/>
          </a:p>
        </p:txBody>
      </p:sp>
      <p:pic>
        <p:nvPicPr>
          <p:cNvPr id="11" name="Рисунок 10" descr="C:\Users\Elena\Desktop\фото проект\IMG_59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8200" y="1384300"/>
            <a:ext cx="4064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385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9418" y="368300"/>
            <a:ext cx="10652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Реализация проекта:</a:t>
            </a:r>
          </a:p>
          <a:p>
            <a:endParaRPr lang="ru-RU" b="1" i="1" dirty="0" smtClean="0"/>
          </a:p>
          <a:p>
            <a:r>
              <a:rPr lang="ru-RU" b="1" i="1" dirty="0" smtClean="0"/>
              <a:t> Познавательно-исследовательская деятельность.</a:t>
            </a:r>
            <a:endParaRPr lang="ru-RU" dirty="0" smtClean="0"/>
          </a:p>
          <a:p>
            <a:r>
              <a:rPr lang="ru-RU" dirty="0" smtClean="0"/>
              <a:t>Дети рассматривают иллюстрации с садовыми цветами, изучают модели строения растений. Совместно с педагогом решают кроссворды на данную тему, рассматривают коллажи.</a:t>
            </a:r>
          </a:p>
          <a:p>
            <a:r>
              <a:rPr lang="ru-RU" dirty="0" smtClean="0"/>
              <a:t>Дети по своему выбору собирают сведения о садовых цветах, оформляют их виде коллажа. К этой деятельности можно привлечь родителей.</a:t>
            </a:r>
          </a:p>
          <a:p>
            <a:r>
              <a:rPr lang="ru-RU" dirty="0" smtClean="0"/>
              <a:t>Педагог вместе с детьми проводит небольшие опыты и эксперименты. Аналогичные опыты предлагается провести дома.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10" name="Рисунок 9" descr="C:\Users\Elena\Desktop\фото проект\IMG_20170324_0859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0966" y="3181244"/>
            <a:ext cx="3843267" cy="288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48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9299" y="570359"/>
            <a:ext cx="913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Коммуникативная деятельность.</a:t>
            </a:r>
            <a:endParaRPr lang="ru-RU" sz="1400" dirty="0" smtClean="0"/>
          </a:p>
          <a:p>
            <a:r>
              <a:rPr lang="ru-RU" dirty="0" smtClean="0"/>
              <a:t>Дети совместно с педагогом и дома с родителями составляют  рассказы о садовых цветах, заучивают стихи.</a:t>
            </a:r>
            <a:endParaRPr lang="ru-RU" sz="14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14735" y="2101071"/>
            <a:ext cx="6926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Схема описательного рассказа о садовых цветах:</a:t>
            </a:r>
          </a:p>
          <a:p>
            <a:pPr lvl="0"/>
            <a:r>
              <a:rPr lang="ru-RU" dirty="0" smtClean="0"/>
              <a:t>1. Что это?</a:t>
            </a:r>
          </a:p>
          <a:p>
            <a:pPr lvl="0"/>
            <a:r>
              <a:rPr lang="ru-RU" dirty="0" smtClean="0"/>
              <a:t>2. Как называется цветок?</a:t>
            </a:r>
          </a:p>
          <a:p>
            <a:pPr lvl="0"/>
            <a:r>
              <a:rPr lang="ru-RU" dirty="0" smtClean="0"/>
              <a:t>3. Из каких частей состоит цветок? (из корня, стебля, листьев, бутонов, лепестков.)</a:t>
            </a:r>
          </a:p>
          <a:p>
            <a:pPr lvl="0"/>
            <a:r>
              <a:rPr lang="ru-RU" dirty="0" smtClean="0"/>
              <a:t>4. Где растет? (Садовый на клумбе, газоне.)</a:t>
            </a:r>
          </a:p>
          <a:p>
            <a:pPr lvl="0"/>
            <a:r>
              <a:rPr lang="ru-RU" dirty="0" smtClean="0"/>
              <a:t>5. Растут в городе на клумбах и газонах, в саду на даче.</a:t>
            </a:r>
          </a:p>
          <a:p>
            <a:pPr lvl="0"/>
            <a:r>
              <a:rPr lang="ru-RU" dirty="0" smtClean="0"/>
              <a:t>6. В лесу не растут.</a:t>
            </a:r>
          </a:p>
          <a:p>
            <a:pPr lvl="0"/>
            <a:r>
              <a:rPr lang="ru-RU" dirty="0" smtClean="0"/>
              <a:t>7. Какую пользу приносят садовые цветы? В парфюмерной промышленности делают масло, духи и кремы.</a:t>
            </a:r>
          </a:p>
          <a:p>
            <a:pPr lvl="0"/>
            <a:r>
              <a:rPr lang="ru-RU" dirty="0" smtClean="0"/>
              <a:t>8. С цветами люди всегда встречают праздники.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1" name="Рисунок 10" descr="C:\Users\Elena\Desktop\фото проект\IMG_20170406_1346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8700" y="1866900"/>
            <a:ext cx="4038601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8390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6256" y="379594"/>
            <a:ext cx="9842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i="1" dirty="0" smtClean="0"/>
          </a:p>
          <a:p>
            <a:pPr marL="342900" indent="-342900"/>
            <a:r>
              <a:rPr lang="ru-RU" b="1" i="1" dirty="0" smtClean="0"/>
              <a:t>Чтение (восприятие) художественной литературы.</a:t>
            </a:r>
            <a:endParaRPr lang="ru-RU" sz="1400" dirty="0" smtClean="0"/>
          </a:p>
          <a:p>
            <a:r>
              <a:rPr lang="ru-RU" dirty="0" err="1" smtClean="0"/>
              <a:t>Н.Самоний</a:t>
            </a:r>
            <a:r>
              <a:rPr lang="ru-RU" dirty="0" smtClean="0"/>
              <a:t> «Детям нравятся цветы», И.Асеева «Считалочка», </a:t>
            </a:r>
            <a:r>
              <a:rPr lang="ru-RU" dirty="0" err="1" smtClean="0"/>
              <a:t>Л.Кузьминская</a:t>
            </a:r>
            <a:r>
              <a:rPr lang="ru-RU" dirty="0" smtClean="0"/>
              <a:t> «В мире цветов», турецкая народная сказка «Белая роза из неведомого сада», Г-Х Андерсен «Улитка и </a:t>
            </a:r>
            <a:r>
              <a:rPr lang="ru-RU" dirty="0" err="1" smtClean="0"/>
              <a:t>розовый</a:t>
            </a:r>
            <a:r>
              <a:rPr lang="ru-RU" dirty="0" smtClean="0"/>
              <a:t>  куст», В.Нестеренко «Лилия», Т </a:t>
            </a:r>
            <a:r>
              <a:rPr lang="ru-RU" dirty="0" err="1" smtClean="0"/>
              <a:t>Керстен</a:t>
            </a:r>
            <a:r>
              <a:rPr lang="ru-RU" dirty="0" smtClean="0"/>
              <a:t> «Назвали дочку Лилия…», И. Грошева «Стройный нежный стебелек», Л.Колесова «Гиацинт, роза и лилия», </a:t>
            </a:r>
            <a:r>
              <a:rPr lang="ru-RU" dirty="0" err="1" smtClean="0"/>
              <a:t>С.Джус</a:t>
            </a:r>
            <a:r>
              <a:rPr lang="ru-RU" dirty="0" smtClean="0"/>
              <a:t> «Ромашка», </a:t>
            </a:r>
            <a:r>
              <a:rPr lang="ru-RU" dirty="0" err="1" smtClean="0"/>
              <a:t>Л.Кузьминская</a:t>
            </a:r>
            <a:r>
              <a:rPr lang="ru-RU" dirty="0" smtClean="0"/>
              <a:t> «Ромашки», Е.Титаренко «Георгины», </a:t>
            </a:r>
            <a:r>
              <a:rPr lang="ru-RU" dirty="0" err="1" smtClean="0"/>
              <a:t>Т.Столярова</a:t>
            </a:r>
            <a:r>
              <a:rPr lang="ru-RU" dirty="0" smtClean="0"/>
              <a:t> «Георгин и бабочка».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0" name="Рисунок 9" descr="C:\Users\Elena\Desktop\фото проект\IMG_609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926" y="2654003"/>
            <a:ext cx="4266347" cy="320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820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6256" y="379594"/>
            <a:ext cx="98425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i="1" dirty="0" smtClean="0"/>
          </a:p>
          <a:p>
            <a:pPr marL="342900" indent="-342900"/>
            <a:r>
              <a:rPr lang="ru-RU" sz="2000" b="1" i="1" dirty="0" smtClean="0"/>
              <a:t>Игровая деятельность.</a:t>
            </a:r>
            <a:endParaRPr lang="ru-RU" sz="2000" dirty="0" smtClean="0"/>
          </a:p>
          <a:p>
            <a:r>
              <a:rPr lang="ru-RU" sz="2000" dirty="0" smtClean="0"/>
              <a:t>Музыкально-дидактическая игра «Букеты», словесные игры: «Сосчитай: один, два, пять», «Цепочка», «Напоминающие знаки», «Расскажи, что ты знаешь о цветах».</a:t>
            </a:r>
          </a:p>
          <a:p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0" name="Рисунок 9" descr="C:\Users\Elena\Desktop\фото проект\IMG_608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9900" y="3238500"/>
            <a:ext cx="4360199" cy="3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Elena\Desktop\фото проект\IMG_607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452" y="2042740"/>
            <a:ext cx="4332548" cy="32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820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6E651B-F8A4-462D-AD53-A41449326690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http://purl.org/dc/elements/1.1/"/>
    <ds:schemaRef ds:uri="http://schemas.microsoft.com/office/infopath/2007/PartnerControls"/>
    <ds:schemaRef ds:uri="2547570a-e5f4-4946-a4c3-82580e42479e"/>
    <ds:schemaRef ds:uri="6ee78bd2-4339-4042-adc0-bcc646419980"/>
  </ds:schemaRefs>
</ds:datastoreItem>
</file>

<file path=customXml/itemProps3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1069</Words>
  <Application>Microsoft Office PowerPoint</Application>
  <PresentationFormat>Произвольный</PresentationFormat>
  <Paragraphs>296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проект Социальное взаимодействие «Я садовником родился...»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Дневник наблюдений</vt:lpstr>
      <vt:lpstr>Спасибо за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2016-05-13T07:55:56Z</dcterms:created>
  <dcterms:modified xsi:type="dcterms:W3CDTF">2017-06-08T10:34:08Z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